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4"/>
  </p:sldMasterIdLst>
  <p:notesMasterIdLst>
    <p:notesMasterId r:id="rId18"/>
  </p:notesMasterIdLst>
  <p:handoutMasterIdLst>
    <p:handoutMasterId r:id="rId19"/>
  </p:handoutMasterIdLst>
  <p:sldIdLst>
    <p:sldId id="338" r:id="rId5"/>
    <p:sldId id="339" r:id="rId6"/>
    <p:sldId id="278" r:id="rId7"/>
    <p:sldId id="311" r:id="rId8"/>
    <p:sldId id="316" r:id="rId9"/>
    <p:sldId id="314" r:id="rId10"/>
    <p:sldId id="315" r:id="rId11"/>
    <p:sldId id="319" r:id="rId12"/>
    <p:sldId id="294" r:id="rId13"/>
    <p:sldId id="340" r:id="rId14"/>
    <p:sldId id="341" r:id="rId15"/>
    <p:sldId id="263" r:id="rId16"/>
    <p:sldId id="318" r:id="rId1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FF7615-2D19-E7D9-F245-BB97DF9D4809}" name="Root, William Edward (Bill) III CPO USN DCNO N1 (USA)" initials="R(" userId="S::william.e.root23.mil@us.navy.mil::3ab510db-f798-4fd9-8bf7-511d0624bf59" providerId="AD"/>
  <p188:author id="{E626CF1C-9CF6-5A50-A53D-FA69284A8C80}" name="Pace, Frank John Jr CPO USN CNO (USA)" initials="FJP" userId="Pace, Frank John Jr CPO USN CNO (USA)" providerId="None"/>
  <p188:author id="{0526106E-9075-AA7B-DAF9-6BF3F34D6975}" name="Christina Metzler" initials="CM" userId="S::cmetzler@carleycorp.com::c1ffe628-3861-4780-8ca1-f0a54b5f1e8f" providerId="AD"/>
  <p188:author id="{0C39D574-1E94-A75D-3F88-1B4B673AB541}" name="Van Thomas" initials="VT" userId="Van Thomas" providerId="None"/>
  <p188:author id="{C3BC38AE-AF06-1E23-0054-2453770E6719}" name="Jeffery Ellis" initials="JE" userId="S::jellis@carleycorp.com::c61fbf16-1a5d-481e-8b27-54d2d05be428" providerId="AD"/>
  <p188:author id="{93AAE0CA-A165-2C9F-48B6-3BEA515C3F37}" name="Michael Infinger" initials="MI" userId="S::minfinger@carleycorp.com::bac5e6d8-6891-4b2e-a252-ea2add64dea0" providerId="AD"/>
  <p188:author id="{FE3F6BEB-0894-9517-DAD4-C0FE6C95C1A3}" name="Kenneth McGuffee" initials="KM" userId="S::kmcguffee@carleycorp.com::aa961554-3835-426f-aa32-373b4c80e3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A39"/>
    <a:srgbClr val="00293A"/>
    <a:srgbClr val="C9992A"/>
    <a:srgbClr val="00283A"/>
    <a:srgbClr val="A6A6A6"/>
    <a:srgbClr val="E6E6E6"/>
    <a:srgbClr val="676767"/>
    <a:srgbClr val="00405C"/>
    <a:srgbClr val="006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8E4FB4-32AD-46FE-A276-2B389DF8B857}" v="54" dt="2026-03-25T19:58:30.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4" autoAdjust="0"/>
    <p:restoredTop sz="86447" autoAdjust="0"/>
  </p:normalViewPr>
  <p:slideViewPr>
    <p:cSldViewPr snapToGrid="0">
      <p:cViewPr varScale="1">
        <p:scale>
          <a:sx n="110" d="100"/>
          <a:sy n="110" d="100"/>
        </p:scale>
        <p:origin x="114" y="54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67329D-61C0-1AEF-4BB6-236F66394954}"/>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938E64-F1E7-51FD-4680-6773FE6ABD0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D2F5B768-2737-4547-BAEE-0C4CD571E566}" type="datetimeFigureOut">
              <a:rPr lang="en-US" smtClean="0"/>
              <a:t>4/16/2026</a:t>
            </a:fld>
            <a:endParaRPr lang="en-US" dirty="0"/>
          </a:p>
        </p:txBody>
      </p:sp>
      <p:sp>
        <p:nvSpPr>
          <p:cNvPr id="4" name="Footer Placeholder 3">
            <a:extLst>
              <a:ext uri="{FF2B5EF4-FFF2-40B4-BE49-F238E27FC236}">
                <a16:creationId xmlns:a16="http://schemas.microsoft.com/office/drawing/2014/main" id="{C685A948-C47F-7052-A5B7-BB2FC451B69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9D69145-6963-2F48-C911-96622302C266}"/>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741403E-4EF0-489C-BD74-0C7F3B424F78}" type="slidenum">
              <a:rPr lang="en-US" smtClean="0"/>
              <a:t>‹#›</a:t>
            </a:fld>
            <a:endParaRPr lang="en-US" dirty="0"/>
          </a:p>
        </p:txBody>
      </p:sp>
    </p:spTree>
    <p:extLst>
      <p:ext uri="{BB962C8B-B14F-4D97-AF65-F5344CB8AC3E}">
        <p14:creationId xmlns:p14="http://schemas.microsoft.com/office/powerpoint/2010/main" val="2186567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D03A624-1232-4E92-949B-0F831D1377F6}" type="datetimeFigureOut">
              <a:rPr lang="en-US" smtClean="0"/>
              <a:t>4/16/2026</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43DECA1-90B2-4901-9C02-4FB4999FDED7}" type="slidenum">
              <a:rPr lang="en-US" smtClean="0"/>
              <a:t>‹#›</a:t>
            </a:fld>
            <a:endParaRPr lang="en-US" dirty="0"/>
          </a:p>
        </p:txBody>
      </p:sp>
    </p:spTree>
    <p:extLst>
      <p:ext uri="{BB962C8B-B14F-4D97-AF65-F5344CB8AC3E}">
        <p14:creationId xmlns:p14="http://schemas.microsoft.com/office/powerpoint/2010/main" val="3335324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400" dirty="0">
                <a:effectLst/>
                <a:latin typeface="+mn-lt"/>
                <a:ea typeface="Calibri" panose="020F0502020204030204" pitchFamily="34" charset="0"/>
              </a:rPr>
              <a:t>Topic: Energy Management</a:t>
            </a:r>
          </a:p>
          <a:p>
            <a:pPr marL="0" marR="0">
              <a:spcBef>
                <a:spcPts val="0"/>
              </a:spcBef>
              <a:spcAft>
                <a:spcPts val="0"/>
              </a:spcAft>
            </a:pPr>
            <a:r>
              <a:rPr lang="en-US" sz="1400" dirty="0">
                <a:effectLst/>
                <a:latin typeface="+mn-lt"/>
                <a:ea typeface="Calibri" panose="020F0502020204030204" pitchFamily="34" charset="0"/>
              </a:rPr>
              <a:t>Time: 30 minutes</a:t>
            </a:r>
          </a:p>
          <a:p>
            <a:pPr marL="0" marR="0">
              <a:spcBef>
                <a:spcPts val="0"/>
              </a:spcBef>
              <a:spcAft>
                <a:spcPts val="0"/>
              </a:spcAft>
            </a:pPr>
            <a:r>
              <a:rPr lang="en-US" sz="1400" dirty="0">
                <a:effectLst/>
                <a:latin typeface="+mn-lt"/>
                <a:ea typeface="Calibri" panose="020F0502020204030204" pitchFamily="34" charset="0"/>
              </a:rPr>
              <a:t>Purpose of training evolution: Sailors will explore how to raise, lower, and regulate their energy levels to meet the demands of challenging situations effectively with a Warrior Mindset.</a:t>
            </a:r>
          </a:p>
          <a:p>
            <a:pPr marL="0" marR="0">
              <a:spcBef>
                <a:spcPts val="0"/>
              </a:spcBef>
              <a:spcAft>
                <a:spcPts val="0"/>
              </a:spcAft>
            </a:pPr>
            <a:r>
              <a:rPr lang="en-US" sz="1400" dirty="0">
                <a:effectLst/>
                <a:latin typeface="+mn-lt"/>
                <a:ea typeface="Calibri" panose="020F0502020204030204" pitchFamily="34" charset="0"/>
              </a:rPr>
              <a:t>Expected outcome of training evolution: Sailors intentionally maintain self-awareness in their daily lives to regulate appropriate energy and meet the demands of the current event.</a:t>
            </a:r>
          </a:p>
          <a:p>
            <a:pPr marL="0" marR="0">
              <a:spcBef>
                <a:spcPts val="0"/>
              </a:spcBef>
              <a:spcAft>
                <a:spcPts val="0"/>
              </a:spcAft>
            </a:pPr>
            <a:r>
              <a:rPr lang="en-US" sz="1400" dirty="0">
                <a:effectLst/>
                <a:latin typeface="+mn-lt"/>
                <a:ea typeface="Calibri" panose="020F0502020204030204" pitchFamily="34" charset="0"/>
              </a:rPr>
              <a:t>Safety: Inform Sailors of safety hazards in the training environment. For some topics, Sailors should be informed if there is a designated person to talk to if the Sailor feels compelled to leave the training.</a:t>
            </a:r>
          </a:p>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b="0" i="1" dirty="0">
                <a:latin typeface="+mn-lt"/>
              </a:rPr>
              <a:t>Greet Sailors.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Introduce yourself and give any background on yourself that might be of interest.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Establish credibility.</a:t>
            </a:r>
            <a:endParaRPr lang="en-US" sz="1400" dirty="0">
              <a:effectLst/>
              <a:latin typeface="+mn-lt"/>
              <a:ea typeface="Calibri" panose="020F0502020204030204" pitchFamily="34" charset="0"/>
            </a:endParaRPr>
          </a:p>
          <a:p>
            <a:pPr marL="0" marR="0">
              <a:spcBef>
                <a:spcPts val="0"/>
              </a:spcBef>
              <a:spcAft>
                <a:spcPts val="0"/>
              </a:spcAft>
            </a:pPr>
            <a:r>
              <a:rPr lang="en-US" sz="1400" b="1" dirty="0">
                <a:effectLst/>
                <a:latin typeface="+mn-lt"/>
                <a:ea typeface="Calibri" panose="020F0502020204030204" pitchFamily="34" charset="0"/>
              </a:rPr>
              <a:t>Facilitator Instructions:</a:t>
            </a:r>
            <a:endParaRPr lang="en-US" sz="140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slide deck acts as a guide to present a facilitated discussion that may include activities. </a:t>
            </a:r>
          </a:p>
          <a:p>
            <a:pPr marL="285750" marR="0" lvl="0" indent="-137160" defTabSz="457200">
              <a:lnSpc>
                <a:spcPct val="105000"/>
              </a:lnSpc>
              <a:spcBef>
                <a:spcPts val="0"/>
              </a:spcBef>
              <a:spcAft>
                <a:spcPts val="0"/>
              </a:spcAft>
              <a:buFont typeface="Courier New" panose="02070309020205020404" pitchFamily="49" charset="0"/>
              <a:buChar char="o"/>
              <a:tabLst>
                <a:tab pos="182880" algn="l"/>
              </a:tabLst>
            </a:pPr>
            <a:r>
              <a:rPr lang="en-US" sz="1400" i="0" dirty="0">
                <a:effectLst/>
                <a:latin typeface="+mn-lt"/>
                <a:ea typeface="Times New Roman" panose="02020603050405020304" pitchFamily="18" charset="0"/>
              </a:rPr>
              <a:t>Best practice: Use the slide to develop interest in the subject matter. </a:t>
            </a:r>
            <a:r>
              <a:rPr lang="en-US" sz="1400" b="1" i="0" dirty="0">
                <a:effectLst/>
                <a:latin typeface="+mn-lt"/>
                <a:ea typeface="Times New Roman" panose="02020603050405020304" pitchFamily="18" charset="0"/>
              </a:rPr>
              <a:t>Do not </a:t>
            </a:r>
            <a:r>
              <a:rPr lang="en-US" sz="1400" i="0" dirty="0">
                <a:effectLst/>
                <a:latin typeface="+mn-lt"/>
                <a:ea typeface="Times New Roman" panose="02020603050405020304" pitchFamily="18" charset="0"/>
              </a:rPr>
              <a:t>read the slides word for word. The Sailors should be able read the text and understand the messaging presented in the graphics.</a:t>
            </a:r>
            <a:endParaRPr lang="en-US" sz="1400" i="0" dirty="0">
              <a:effectLst/>
              <a:latin typeface="+mn-lt"/>
              <a:ea typeface="Calibri" panose="020F0502020204030204" pitchFamily="34" charset="0"/>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Facilitator notes are available for each slide to help the Facilitator deliver the topic.</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Use the Slide Show view to ensure the Facilitator notes are viewable.</a:t>
            </a:r>
            <a:endParaRPr lang="en-US" sz="1400" i="0" kern="1200" dirty="0">
              <a:effectLst/>
              <a:latin typeface="+mn-lt"/>
              <a:ea typeface="Calibri" panose="020F0502020204030204" pitchFamily="34" charset="0"/>
              <a:cs typeface="+mn-cs"/>
            </a:endParaRPr>
          </a:p>
          <a:p>
            <a:pPr marL="171450" marR="0" lvl="0" indent="-171450" algn="l" defTabSz="914400" rtl="0" eaLnBrk="1" latinLnBrk="0" hangingPunct="1">
              <a:lnSpc>
                <a:spcPct val="105000"/>
              </a:lnSpc>
              <a:spcBef>
                <a:spcPts val="0"/>
              </a:spcBef>
              <a:spcAft>
                <a:spcPts val="0"/>
              </a:spcAft>
              <a:buFont typeface="Arial" panose="020B0604020202020204" pitchFamily="34" charset="0"/>
              <a:buChar char="•"/>
            </a:pPr>
            <a:r>
              <a:rPr lang="en-US" sz="1400" b="0" i="0" kern="1200" dirty="0">
                <a:latin typeface="+mn-lt"/>
                <a:ea typeface="+mn-ea"/>
                <a:cs typeface="+mn-cs"/>
              </a:rPr>
              <a:t>The Facilitator notes are divided into general instructions for Facilitator Actions (mechanics of facilitation) and the Facilitator Content (</a:t>
            </a:r>
            <a:r>
              <a:rPr lang="en-US" sz="1400" b="0" i="1" kern="1200" dirty="0">
                <a:latin typeface="+mn-lt"/>
                <a:ea typeface="+mn-ea"/>
                <a:cs typeface="+mn-cs"/>
              </a:rPr>
              <a:t>Inform</a:t>
            </a:r>
            <a:r>
              <a:rPr lang="en-US" sz="1400" b="0" i="0" kern="1200" dirty="0">
                <a:latin typeface="+mn-lt"/>
                <a:ea typeface="+mn-ea"/>
                <a:cs typeface="+mn-cs"/>
              </a:rPr>
              <a:t>, </a:t>
            </a:r>
            <a:r>
              <a:rPr lang="en-US" sz="1400" b="0" i="1" kern="1200" dirty="0">
                <a:latin typeface="+mn-lt"/>
                <a:ea typeface="+mn-ea"/>
                <a:cs typeface="+mn-cs"/>
              </a:rPr>
              <a:t>Discuss</a:t>
            </a:r>
            <a:r>
              <a:rPr lang="en-US" sz="1400" b="0" i="0" kern="1200" dirty="0">
                <a:latin typeface="+mn-lt"/>
                <a:ea typeface="+mn-ea"/>
                <a:cs typeface="+mn-cs"/>
              </a:rPr>
              <a:t>, </a:t>
            </a:r>
            <a:r>
              <a:rPr lang="en-US" sz="1400" b="0" i="1" kern="1200" dirty="0">
                <a:latin typeface="+mn-lt"/>
                <a:ea typeface="+mn-ea"/>
                <a:cs typeface="+mn-cs"/>
              </a:rPr>
              <a:t>Perform</a:t>
            </a:r>
            <a:r>
              <a:rPr lang="en-US" sz="1400" b="0" i="0" kern="1200" dirty="0">
                <a:latin typeface="+mn-lt"/>
                <a:ea typeface="+mn-ea"/>
                <a:cs typeface="+mn-cs"/>
              </a:rPr>
              <a:t>, and </a:t>
            </a:r>
            <a:r>
              <a:rPr lang="en-US" sz="1400" b="0" i="1" kern="1200" dirty="0">
                <a:latin typeface="+mn-lt"/>
                <a:ea typeface="+mn-ea"/>
                <a:cs typeface="+mn-cs"/>
              </a:rPr>
              <a:t>Reference</a:t>
            </a:r>
            <a:r>
              <a:rPr lang="en-US" sz="1400" b="0" i="0" kern="1200" dirty="0">
                <a:latin typeface="+mn-lt"/>
                <a:ea typeface="+mn-ea"/>
                <a:cs typeface="+mn-cs"/>
              </a:rPr>
              <a:t>).</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Inform</a:t>
            </a:r>
            <a:r>
              <a:rPr lang="en-US" sz="1400" i="0" kern="1200" dirty="0">
                <a:effectLst/>
                <a:latin typeface="+mn-lt"/>
                <a:ea typeface="Times New Roman" panose="02020603050405020304" pitchFamily="18" charset="0"/>
                <a:cs typeface="+mn-cs"/>
              </a:rPr>
              <a:t>: Present facts, concepts, and procedures. Depending on the subject matter, these may be written as suggested talking points or scripted material (denoted by quotation marks).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Discuss</a:t>
            </a:r>
            <a:r>
              <a:rPr lang="en-US" sz="1400" i="0" kern="1200" dirty="0">
                <a:effectLst/>
                <a:latin typeface="+mn-lt"/>
                <a:ea typeface="Times New Roman" panose="02020603050405020304" pitchFamily="18" charset="0"/>
                <a:cs typeface="+mn-cs"/>
              </a:rPr>
              <a:t>: Conduct large-group question and answer sessions or large-group, Facilitator-led activities. Depending on the subject matter, these may be written as questions with expected answers or scripted activities. </a:t>
            </a:r>
            <a:endParaRPr lang="en-US" sz="1400" i="0" kern="1200" dirty="0">
              <a:effectLst/>
              <a:latin typeface="+mn-lt"/>
              <a:ea typeface="Calibri" panose="020F0502020204030204" pitchFamily="34" charset="0"/>
              <a:cs typeface="+mn-cs"/>
            </a:endParaRP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Times New Roman" panose="02020603050405020304" pitchFamily="18" charset="0"/>
                <a:cs typeface="+mn-cs"/>
              </a:rPr>
              <a:t>Best practice for </a:t>
            </a:r>
            <a:r>
              <a:rPr lang="en-US" sz="1400" i="1" kern="1200" dirty="0">
                <a:effectLst/>
                <a:latin typeface="+mn-lt"/>
                <a:ea typeface="Times New Roman" panose="02020603050405020304" pitchFamily="18" charset="0"/>
                <a:cs typeface="+mn-cs"/>
              </a:rPr>
              <a:t>Perform</a:t>
            </a:r>
            <a:r>
              <a:rPr lang="en-US" sz="1400" i="0" kern="1200" dirty="0">
                <a:effectLst/>
                <a:latin typeface="+mn-lt"/>
                <a:ea typeface="Times New Roman" panose="02020603050405020304" pitchFamily="18" charset="0"/>
                <a:cs typeface="+mn-cs"/>
              </a:rPr>
              <a:t>: Facilitate small-group, scenario-based or procedural activities. Depending on the subject matter, these may be written with specific actions the Sailors will take or general ways for the Facilitator to monitor the activities. The Facilitator will be provided with expected outcomes to ensure Sailors leave training with correct information.</a:t>
            </a:r>
          </a:p>
          <a:p>
            <a:pPr marL="285750" marR="0" lvl="0" indent="-137160" algn="l" defTabSz="457200" rtl="0" eaLnBrk="1" latinLnBrk="0" hangingPunct="1">
              <a:lnSpc>
                <a:spcPct val="105000"/>
              </a:lnSpc>
              <a:spcBef>
                <a:spcPts val="0"/>
              </a:spcBef>
              <a:spcAft>
                <a:spcPts val="0"/>
              </a:spcAft>
              <a:buFont typeface="Courier New" panose="02070309020205020404" pitchFamily="49" charset="0"/>
              <a:buChar char="o"/>
              <a:tabLst>
                <a:tab pos="182880" algn="l"/>
              </a:tabLst>
            </a:pPr>
            <a:r>
              <a:rPr lang="en-US" sz="1400" i="0" kern="1200" dirty="0">
                <a:effectLst/>
                <a:latin typeface="+mn-lt"/>
                <a:ea typeface="Calibri" panose="020F0502020204030204" pitchFamily="34" charset="0"/>
                <a:cs typeface="+mn-cs"/>
              </a:rPr>
              <a:t>Best practice for </a:t>
            </a:r>
            <a:r>
              <a:rPr lang="en-US" sz="1400" i="1" kern="1200" dirty="0">
                <a:effectLst/>
                <a:latin typeface="+mn-lt"/>
                <a:ea typeface="Calibri" panose="020F0502020204030204" pitchFamily="34" charset="0"/>
                <a:cs typeface="+mn-cs"/>
              </a:rPr>
              <a:t>Reference</a:t>
            </a:r>
            <a:r>
              <a:rPr lang="en-US" sz="1400" i="0" kern="1200" dirty="0">
                <a:effectLst/>
                <a:latin typeface="+mn-lt"/>
                <a:ea typeface="Calibri" panose="020F0502020204030204" pitchFamily="34" charset="0"/>
                <a:cs typeface="+mn-cs"/>
              </a:rPr>
              <a:t>: This is for Facilitator use only.</a:t>
            </a:r>
          </a:p>
          <a:p>
            <a:pPr marL="0" marR="0">
              <a:spcBef>
                <a:spcPts val="0"/>
              </a:spcBef>
              <a:spcAft>
                <a:spcPts val="0"/>
              </a:spcAft>
            </a:pPr>
            <a:endParaRPr lang="en-US" sz="1400" i="0" kern="1200" dirty="0">
              <a:effectLst/>
              <a:latin typeface="+mn-lt"/>
              <a:ea typeface="Calibri" panose="020F0502020204030204" pitchFamily="34" charset="0"/>
              <a:cs typeface="+mn-cs"/>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1</a:t>
            </a:fld>
            <a:endParaRPr lang="en-US"/>
          </a:p>
        </p:txBody>
      </p:sp>
    </p:spTree>
    <p:extLst>
      <p:ext uri="{BB962C8B-B14F-4D97-AF65-F5344CB8AC3E}">
        <p14:creationId xmlns:p14="http://schemas.microsoft.com/office/powerpoint/2010/main" val="173009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marR="0" indent="-173736">
              <a:lnSpc>
                <a:spcPct val="100000"/>
              </a:lnSpc>
              <a:spcBef>
                <a:spcPts val="0"/>
              </a:spcBef>
              <a:spcAft>
                <a:spcPts val="0"/>
              </a:spcAft>
            </a:pPr>
            <a:r>
              <a:rPr lang="en-US" sz="1400" b="1" kern="100">
                <a:effectLst/>
                <a:latin typeface="+mn-lt"/>
                <a:ea typeface="Calibri" panose="020F0502020204030204" pitchFamily="34" charset="0"/>
                <a:cs typeface="Times New Roman" panose="02020603050405020304" pitchFamily="18" charset="0"/>
              </a:rPr>
              <a:t>Facilitator Actions:</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Display slide.</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Review topics discussed and ask if there are any questions.</a:t>
            </a:r>
          </a:p>
          <a:p>
            <a:pPr marL="173736" indent="-173736">
              <a:lnSpc>
                <a:spcPct val="100000"/>
              </a:lnSpc>
              <a:spcBef>
                <a:spcPts val="0"/>
              </a:spcBef>
              <a:spcAft>
                <a:spcPts val="0"/>
              </a:spcAft>
              <a:buFont typeface="Arial" panose="020B0604020202020204" pitchFamily="34" charset="0"/>
              <a:buChar char="•"/>
            </a:pPr>
            <a:r>
              <a:rPr lang="en-US" sz="1400" i="1">
                <a:effectLst/>
                <a:latin typeface="+mn-lt"/>
                <a:ea typeface="Calibri" panose="020F0502020204030204" pitchFamily="34" charset="0"/>
                <a:cs typeface="Times New Roman" panose="02020603050405020304" pitchFamily="18" charset="0"/>
              </a:rPr>
              <a:t>Check Sailor </a:t>
            </a:r>
            <a:r>
              <a:rPr lang="en-US" sz="1400" b="0" i="1" u="none" strike="noStrike" baseline="0">
                <a:latin typeface="+mn-lt"/>
              </a:rPr>
              <a:t>comprehension by providing review questions and/or problems.</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a:effectLst/>
                <a:latin typeface="+mn-lt"/>
                <a:ea typeface="Calibri" panose="020F0502020204030204" pitchFamily="34" charset="0"/>
                <a:cs typeface="Times New Roman" panose="02020603050405020304" pitchFamily="18" charset="0"/>
              </a:rPr>
              <a:t>Discuss how the call to action supports and encourages Sailors’ post training.</a:t>
            </a:r>
          </a:p>
          <a:p>
            <a:pPr marL="173736" indent="-173736">
              <a:lnSpc>
                <a:spcPct val="100000"/>
              </a:lnSpc>
              <a:spcBef>
                <a:spcPts val="0"/>
              </a:spcBef>
              <a:spcAft>
                <a:spcPts val="0"/>
              </a:spcAft>
              <a:buFont typeface="Arial" panose="020B0604020202020204" pitchFamily="34" charset="0"/>
              <a:buChar char="•"/>
            </a:pPr>
            <a:r>
              <a:rPr lang="en-US" sz="1400" b="0" i="1" u="none" strike="noStrike" baseline="0">
                <a:effectLst/>
                <a:latin typeface="+mn-lt"/>
                <a:ea typeface="Calibri" panose="020F0502020204030204" pitchFamily="34" charset="0"/>
                <a:cs typeface="Times New Roman" panose="02020603050405020304" pitchFamily="18" charset="0"/>
              </a:rPr>
              <a:t>Relate call to action to Warrior Toughness. </a:t>
            </a:r>
            <a:endParaRPr lang="en-US" sz="1400" i="1">
              <a:effectLst/>
              <a:latin typeface="+mn-lt"/>
              <a:ea typeface="Calibri" panose="020F0502020204030204" pitchFamily="34" charset="0"/>
              <a:cs typeface="Times New Roman" panose="02020603050405020304" pitchFamily="18" charset="0"/>
            </a:endParaRPr>
          </a:p>
          <a:p>
            <a:r>
              <a:rPr lang="en-US" sz="1400" b="1">
                <a:latin typeface="+mn-lt"/>
              </a:rPr>
              <a:t>Facilitator Content: </a:t>
            </a:r>
            <a:r>
              <a:rPr lang="en-US" sz="1400" b="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10</a:t>
            </a:fld>
            <a:endParaRPr lang="en-US"/>
          </a:p>
        </p:txBody>
      </p:sp>
    </p:spTree>
    <p:extLst>
      <p:ext uri="{BB962C8B-B14F-4D97-AF65-F5344CB8AC3E}">
        <p14:creationId xmlns:p14="http://schemas.microsoft.com/office/powerpoint/2010/main" val="340612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a:effectLst/>
                <a:ea typeface="Calibri" panose="020F0502020204030204" pitchFamily="34" charset="0"/>
                <a:cs typeface="Calibri" panose="020F0502020204030204" pitchFamily="34"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cs typeface="Calibri" panose="020F0502020204030204" pitchFamily="34" charset="0"/>
              </a:rPr>
              <a:t>Display slide.</a:t>
            </a:r>
          </a:p>
          <a:p>
            <a:r>
              <a:rPr lang="en-US" sz="1400" b="1">
                <a:cs typeface="Calibri" panose="020F0502020204030204" pitchFamily="34" charset="0"/>
              </a:rPr>
              <a:t>Facilitator Content: </a:t>
            </a:r>
          </a:p>
          <a:p>
            <a:pPr marL="0" indent="0">
              <a:buFont typeface="Arial" panose="020B0604020202020204" pitchFamily="34" charset="0"/>
              <a:buNone/>
            </a:pPr>
            <a:r>
              <a:rPr lang="en-US" sz="1400" b="0" i="1">
                <a:cs typeface="Calibri" panose="020F0502020204030204" pitchFamily="34" charset="0"/>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a:ea typeface="+mn-ea"/>
                <a:cs typeface="Calibri" panose="020F0502020204030204" pitchFamily="34" charset="0"/>
              </a:rPr>
              <a:t>Identify Warrior Toughness QR code.</a:t>
            </a:r>
            <a:endParaRPr lang="en-US" sz="140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43DECA1-90B2-4901-9C02-4FB4999FDED7}" type="slidenum">
              <a:rPr lang="en-US" smtClean="0"/>
              <a:t>11</a:t>
            </a:fld>
            <a:endParaRPr lang="en-US"/>
          </a:p>
        </p:txBody>
      </p:sp>
    </p:spTree>
    <p:extLst>
      <p:ext uri="{BB962C8B-B14F-4D97-AF65-F5344CB8AC3E}">
        <p14:creationId xmlns:p14="http://schemas.microsoft.com/office/powerpoint/2010/main" val="329441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0" kern="1200" dirty="0">
                <a:latin typeface="+mn-lt"/>
                <a:ea typeface="+mn-ea"/>
                <a:cs typeface="+mn-cs"/>
              </a:rPr>
              <a:t>Identify resources.</a:t>
            </a:r>
          </a:p>
        </p:txBody>
      </p:sp>
      <p:sp>
        <p:nvSpPr>
          <p:cNvPr id="4" name="Slide Number Placeholder 3"/>
          <p:cNvSpPr>
            <a:spLocks noGrp="1"/>
          </p:cNvSpPr>
          <p:nvPr>
            <p:ph type="sldNum" sz="quarter" idx="5"/>
          </p:nvPr>
        </p:nvSpPr>
        <p:spPr/>
        <p:txBody>
          <a:bodyPr/>
          <a:lstStyle/>
          <a:p>
            <a:fld id="{A43DECA1-90B2-4901-9C02-4FB4999FDED7}" type="slidenum">
              <a:rPr lang="en-US" smtClean="0"/>
              <a:t>12</a:t>
            </a:fld>
            <a:endParaRPr lang="en-US" dirty="0"/>
          </a:p>
        </p:txBody>
      </p:sp>
    </p:spTree>
    <p:extLst>
      <p:ext uri="{BB962C8B-B14F-4D97-AF65-F5344CB8AC3E}">
        <p14:creationId xmlns:p14="http://schemas.microsoft.com/office/powerpoint/2010/main" val="1108819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D3254-8287-F85E-AF08-EC367CCF63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5F585-1E2D-9F7E-F776-C064FFE35B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A24F8-71F6-76FB-72CD-8A51162AAD83}"/>
              </a:ext>
            </a:extLst>
          </p:cNvPr>
          <p:cNvSpPr>
            <a:spLocks noGrp="1"/>
          </p:cNvSpPr>
          <p:nvPr>
            <p:ph type="body" idx="1"/>
          </p:nvPr>
        </p:nvSpPr>
        <p:spPr/>
        <p:txBody>
          <a:bodyPr/>
          <a:lstStyle/>
          <a:p>
            <a:pPr marL="173736" marR="0" indent="-173736">
              <a:lnSpc>
                <a:spcPct val="100000"/>
              </a:lnSpc>
              <a:spcBef>
                <a:spcPts val="0"/>
              </a:spcBef>
              <a:spcAft>
                <a:spcPts val="0"/>
              </a:spcAft>
            </a:pPr>
            <a:r>
              <a:rPr lang="en-US" sz="1400" b="1" kern="100" dirty="0">
                <a:effectLst/>
                <a:latin typeface="+mn-lt"/>
                <a:ea typeface="Calibri" panose="020F0502020204030204" pitchFamily="34" charset="0"/>
                <a:cs typeface="Times New Roman" panose="02020603050405020304" pitchFamily="18" charset="0"/>
              </a:rPr>
              <a:t>Facilitator Actions: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dirty="0">
                <a:latin typeface="+mn-lt"/>
              </a:rPr>
              <a:t>Display slide.</a:t>
            </a:r>
            <a:endParaRPr lang="en-US" sz="1400" dirty="0">
              <a:effectLst/>
              <a:latin typeface="+mn-lt"/>
              <a:ea typeface="Calibri" panose="020F0502020204030204" pitchFamily="34" charset="0"/>
              <a:cs typeface="Times New Roman" panose="02020603050405020304" pitchFamily="18" charset="0"/>
            </a:endParaRPr>
          </a:p>
          <a:p>
            <a:pPr marL="173736" marR="0" lvl="0" indent="-173736" algn="l" defTabSz="914400" rtl="0" eaLnBrk="1" fontAlgn="auto" latinLnBrk="0" hangingPunct="1">
              <a:lnSpc>
                <a:spcPct val="100000"/>
              </a:lnSpc>
              <a:spcBef>
                <a:spcPts val="0"/>
              </a:spcBef>
              <a:spcAft>
                <a:spcPts val="0"/>
              </a:spcAft>
              <a:buClrTx/>
              <a:buSzTx/>
              <a:buFontTx/>
              <a:buNone/>
              <a:tabLst/>
              <a:defRPr/>
            </a:pPr>
            <a:r>
              <a:rPr lang="en-US" sz="1400" b="1" dirty="0">
                <a:latin typeface="+mn-lt"/>
              </a:rPr>
              <a:t>Facilitator Content: </a:t>
            </a:r>
            <a:r>
              <a:rPr lang="en-US" sz="1400" b="0" dirty="0">
                <a:latin typeface="+mn-lt"/>
              </a:rPr>
              <a:t>N/A</a:t>
            </a:r>
          </a:p>
        </p:txBody>
      </p:sp>
      <p:sp>
        <p:nvSpPr>
          <p:cNvPr id="4" name="Slide Number Placeholder 3">
            <a:extLst>
              <a:ext uri="{FF2B5EF4-FFF2-40B4-BE49-F238E27FC236}">
                <a16:creationId xmlns:a16="http://schemas.microsoft.com/office/drawing/2014/main" id="{6D464D75-2421-FD5F-BFA6-F9AC79FB79C3}"/>
              </a:ext>
            </a:extLst>
          </p:cNvPr>
          <p:cNvSpPr>
            <a:spLocks noGrp="1"/>
          </p:cNvSpPr>
          <p:nvPr>
            <p:ph type="sldNum" sz="quarter" idx="5"/>
          </p:nvPr>
        </p:nvSpPr>
        <p:spPr/>
        <p:txBody>
          <a:bodyPr/>
          <a:lstStyle/>
          <a:p>
            <a:fld id="{A43DECA1-90B2-4901-9C02-4FB4999FDED7}" type="slidenum">
              <a:rPr lang="en-US" smtClean="0"/>
              <a:t>13</a:t>
            </a:fld>
            <a:endParaRPr lang="en-US" dirty="0"/>
          </a:p>
        </p:txBody>
      </p:sp>
    </p:spTree>
    <p:extLst>
      <p:ext uri="{BB962C8B-B14F-4D97-AF65-F5344CB8AC3E}">
        <p14:creationId xmlns:p14="http://schemas.microsoft.com/office/powerpoint/2010/main" val="4240220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cs typeface="Calibri" panose="020F0502020204030204" pitchFamily="34" charset="0"/>
              </a:rPr>
              <a:t>Facilitator Actions:</a:t>
            </a:r>
          </a:p>
          <a:p>
            <a:pPr marL="171450" indent="-171450">
              <a:buFont typeface="Arial" panose="020B0604020202020204" pitchFamily="34" charset="0"/>
              <a:buChar char="•"/>
            </a:pPr>
            <a:r>
              <a:rPr lang="en-US" sz="1400" b="0" i="1">
                <a:cs typeface="Calibri" panose="020F0502020204030204" pitchFamily="34" charset="0"/>
              </a:rPr>
              <a:t>Display slide.</a:t>
            </a:r>
          </a:p>
          <a:p>
            <a:pPr marL="171450" indent="-171450">
              <a:buFont typeface="Arial" panose="020B0604020202020204" pitchFamily="34" charset="0"/>
              <a:buChar char="•"/>
            </a:pPr>
            <a:r>
              <a:rPr lang="en-US" sz="1400" b="0" i="1">
                <a:cs typeface="Calibri" panose="020F0502020204030204" pitchFamily="34" charset="0"/>
              </a:rPr>
              <a:t>Introduce topic.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cs typeface="Calibri" panose="020F0502020204030204" pitchFamily="34" charset="0"/>
              </a:rPr>
              <a:t>Let Sailors know that they can leave the discussion if they have to for their own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i="1">
                <a:cs typeface="Calibri" panose="020F0502020204030204" pitchFamily="34" charset="0"/>
              </a:rPr>
              <a:t>Ensure that misinformation is corrected immediately. </a:t>
            </a:r>
            <a:endParaRPr lang="en-US" sz="1400" b="0" i="1">
              <a:cs typeface="Calibri" panose="020F0502020204030204" pitchFamily="34" charset="0"/>
            </a:endParaRPr>
          </a:p>
          <a:p>
            <a:pPr marL="171450" indent="-171450">
              <a:buFont typeface="Arial" panose="020B0604020202020204" pitchFamily="34" charset="0"/>
              <a:buChar char="•"/>
            </a:pPr>
            <a:r>
              <a:rPr lang="en-US" sz="1400" i="1">
                <a:cs typeface="Calibri" panose="020F0502020204030204" pitchFamily="34" charset="0"/>
              </a:rPr>
              <a:t>Monitor the discussions of the Sailors throughout the training event.</a:t>
            </a:r>
            <a:endParaRPr lang="en-US" sz="1400" b="0" i="1">
              <a:cs typeface="Calibri" panose="020F0502020204030204" pitchFamily="34" charset="0"/>
            </a:endParaRPr>
          </a:p>
          <a:p>
            <a:r>
              <a:rPr lang="en-US" sz="1400" b="1">
                <a:cs typeface="Calibri" panose="020F0502020204030204" pitchFamily="34" charset="0"/>
              </a:rPr>
              <a:t>Facilitator Content: </a:t>
            </a:r>
          </a:p>
          <a:p>
            <a:pPr marL="0" indent="0">
              <a:buFont typeface="Arial" panose="020B0604020202020204" pitchFamily="34" charset="0"/>
              <a:buNone/>
            </a:pPr>
            <a:r>
              <a:rPr lang="en-US" sz="1400" b="0" i="0">
                <a:cs typeface="Calibri" panose="020F0502020204030204" pitchFamily="34" charset="0"/>
              </a:rPr>
              <a:t>To build Warrior Toughness, Sailors will explore Warrior Toughness and the Warrior Mindset and participate in discussions to enable Sailors to develop their why (warrior ethos).</a:t>
            </a:r>
          </a:p>
        </p:txBody>
      </p:sp>
      <p:sp>
        <p:nvSpPr>
          <p:cNvPr id="4" name="Slide Number Placeholder 3"/>
          <p:cNvSpPr>
            <a:spLocks noGrp="1"/>
          </p:cNvSpPr>
          <p:nvPr>
            <p:ph type="sldNum" sz="quarter" idx="5"/>
          </p:nvPr>
        </p:nvSpPr>
        <p:spPr/>
        <p:txBody>
          <a:bodyPr/>
          <a:lstStyle/>
          <a:p>
            <a:fld id="{A43DECA1-90B2-4901-9C02-4FB4999FDED7}" type="slidenum">
              <a:rPr lang="en-US" smtClean="0"/>
              <a:t>2</a:t>
            </a:fld>
            <a:endParaRPr lang="en-US"/>
          </a:p>
        </p:txBody>
      </p:sp>
    </p:spTree>
    <p:extLst>
      <p:ext uri="{BB962C8B-B14F-4D97-AF65-F5344CB8AC3E}">
        <p14:creationId xmlns:p14="http://schemas.microsoft.com/office/powerpoint/2010/main" val="243721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latin typeface="+mn-l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latin typeface="+mn-lt"/>
              </a:rPr>
              <a:t>Display slide.</a:t>
            </a:r>
          </a:p>
          <a:p>
            <a:pPr marL="171450" indent="-171450">
              <a:buFont typeface="Arial" panose="020B0604020202020204" pitchFamily="34" charset="0"/>
              <a:buChar char="•"/>
            </a:pPr>
            <a:r>
              <a:rPr lang="en-US" sz="1400" i="1" dirty="0">
                <a:latin typeface="+mn-lt"/>
              </a:rPr>
              <a:t>Neither Sailors nor Facilitator should read the objective out loud.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latin typeface="+mn-lt"/>
              </a:rPr>
              <a:t>Facilitator Content: </a:t>
            </a:r>
            <a:r>
              <a:rPr lang="en-US" sz="1400" b="0" i="0" dirty="0">
                <a:latin typeface="+mn-lt"/>
              </a:rPr>
              <a:t>N/A</a:t>
            </a:r>
          </a:p>
        </p:txBody>
      </p:sp>
      <p:sp>
        <p:nvSpPr>
          <p:cNvPr id="4" name="Slide Number Placeholder 3"/>
          <p:cNvSpPr>
            <a:spLocks noGrp="1"/>
          </p:cNvSpPr>
          <p:nvPr>
            <p:ph type="sldNum" sz="quarter" idx="5"/>
          </p:nvPr>
        </p:nvSpPr>
        <p:spPr/>
        <p:txBody>
          <a:bodyPr/>
          <a:lstStyle/>
          <a:p>
            <a:fld id="{A43DECA1-90B2-4901-9C02-4FB4999FDED7}" type="slidenum">
              <a:rPr lang="en-US" smtClean="0"/>
              <a:t>3</a:t>
            </a:fld>
            <a:endParaRPr lang="en-US" dirty="0"/>
          </a:p>
        </p:txBody>
      </p:sp>
    </p:spTree>
    <p:extLst>
      <p:ext uri="{BB962C8B-B14F-4D97-AF65-F5344CB8AC3E}">
        <p14:creationId xmlns:p14="http://schemas.microsoft.com/office/powerpoint/2010/main" val="24537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graphics relate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Discuss: </a:t>
            </a:r>
          </a:p>
          <a:p>
            <a:pPr marL="171450" indent="-171450">
              <a:buFont typeface="Arial" panose="020B0604020202020204" pitchFamily="34" charset="0"/>
              <a:buChar char="•"/>
            </a:pPr>
            <a:r>
              <a:rPr lang="en-US" sz="1400" b="0" i="0" dirty="0">
                <a:latin typeface="+mn-lt"/>
              </a:rPr>
              <a:t>What is energy management?</a:t>
            </a:r>
          </a:p>
          <a:p>
            <a:pPr marL="0" indent="0">
              <a:buFont typeface="Arial" panose="020B0604020202020204" pitchFamily="34" charset="0"/>
              <a:buNone/>
            </a:pPr>
            <a:r>
              <a:rPr lang="en-US" sz="1400" b="0" i="1" dirty="0">
                <a:latin typeface="+mn-lt"/>
              </a:rPr>
              <a:t>Inform: </a:t>
            </a:r>
          </a:p>
          <a:p>
            <a:pPr marL="171450" indent="-171450">
              <a:buFont typeface="Arial" panose="020B0604020202020204" pitchFamily="34" charset="0"/>
              <a:buChar char="•"/>
            </a:pPr>
            <a:r>
              <a:rPr lang="en-US" sz="1400" b="0" i="0" dirty="0">
                <a:latin typeface="+mn-lt"/>
              </a:rPr>
              <a:t>Energy management is the theory that each task Sailors interact with has an ideal level of energy that should be used to perform the task. Being under energized can lead to not enough effort, and being over energized can lead to premature burnout. The goal is to find the right balance of energy for each task to achieve optimal performance</a:t>
            </a:r>
            <a:r>
              <a:rPr lang="en-US" sz="1400" b="0" i="1" dirty="0">
                <a:latin typeface="+mn-lt"/>
              </a:rPr>
              <a:t>.</a:t>
            </a:r>
          </a:p>
          <a:p>
            <a:pPr marL="171450" indent="-171450">
              <a:buFont typeface="Arial" panose="020B0604020202020204" pitchFamily="34" charset="0"/>
              <a:buChar char="•"/>
            </a:pPr>
            <a:r>
              <a:rPr lang="en-US" sz="1400" b="0" i="0" dirty="0">
                <a:latin typeface="+mn-lt"/>
              </a:rPr>
              <a:t>Energy management is using the right amount of energy, for the right task, at the right time.</a:t>
            </a:r>
          </a:p>
          <a:p>
            <a:pPr marL="0" indent="0">
              <a:buFont typeface="Arial" panose="020B0604020202020204" pitchFamily="34" charset="0"/>
              <a:buNone/>
            </a:pPr>
            <a:r>
              <a:rPr lang="en-US" sz="1400" b="0" i="1" dirty="0">
                <a:latin typeface="+mn-lt"/>
              </a:rPr>
              <a:t>Discuss: </a:t>
            </a:r>
          </a:p>
          <a:p>
            <a:pPr marL="171450" indent="-171450">
              <a:buFont typeface="Arial" panose="020B0604020202020204" pitchFamily="34" charset="0"/>
              <a:buChar char="•"/>
            </a:pPr>
            <a:r>
              <a:rPr lang="en-US" sz="1400" b="0" i="0" dirty="0">
                <a:latin typeface="+mn-lt"/>
              </a:rPr>
              <a:t>How can using too little or too much energy lead to poor performance?</a:t>
            </a:r>
          </a:p>
        </p:txBody>
      </p:sp>
      <p:sp>
        <p:nvSpPr>
          <p:cNvPr id="4" name="Slide Number Placeholder 3"/>
          <p:cNvSpPr>
            <a:spLocks noGrp="1"/>
          </p:cNvSpPr>
          <p:nvPr>
            <p:ph type="sldNum" sz="quarter" idx="5"/>
          </p:nvPr>
        </p:nvSpPr>
        <p:spPr/>
        <p:txBody>
          <a:bodyPr/>
          <a:lstStyle/>
          <a:p>
            <a:fld id="{A43DECA1-90B2-4901-9C02-4FB4999FDED7}" type="slidenum">
              <a:rPr lang="en-US" smtClean="0"/>
              <a:t>4</a:t>
            </a:fld>
            <a:endParaRPr lang="en-US" dirty="0"/>
          </a:p>
        </p:txBody>
      </p:sp>
    </p:spTree>
    <p:extLst>
      <p:ext uri="{BB962C8B-B14F-4D97-AF65-F5344CB8AC3E}">
        <p14:creationId xmlns:p14="http://schemas.microsoft.com/office/powerpoint/2010/main" val="114250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Discuss: </a:t>
            </a:r>
          </a:p>
          <a:p>
            <a:pPr marL="173736" indent="-173736">
              <a:buFont typeface="Arial" panose="020B0604020202020204" pitchFamily="34" charset="0"/>
              <a:buChar char="•"/>
            </a:pPr>
            <a:r>
              <a:rPr lang="en-US" sz="1400" b="0" i="0" dirty="0">
                <a:latin typeface="+mn-lt"/>
              </a:rPr>
              <a:t>What do you think it means to be in the zone?</a:t>
            </a:r>
          </a:p>
          <a:p>
            <a:pPr marL="0" indent="0">
              <a:buFont typeface="Arial" panose="020B0604020202020204" pitchFamily="34" charset="0"/>
              <a:buNone/>
            </a:pPr>
            <a:r>
              <a:rPr lang="en-US" sz="1400" b="0" i="1" dirty="0">
                <a:latin typeface="+mn-lt"/>
              </a:rPr>
              <a:t>Inform:</a:t>
            </a:r>
          </a:p>
          <a:p>
            <a:pPr marL="173736" indent="-173736">
              <a:buFont typeface="Arial" panose="020B0604020202020204" pitchFamily="34" charset="0"/>
              <a:buChar char="•"/>
            </a:pPr>
            <a:r>
              <a:rPr lang="en-US" sz="1400" b="0" i="0" dirty="0">
                <a:latin typeface="+mn-lt"/>
              </a:rPr>
              <a:t>When Sailors are performing at peak performance, it is known as being in the zone. Reaching this state requires awareness of the desired energy level necessary to perform the task.</a:t>
            </a:r>
          </a:p>
          <a:p>
            <a:pPr marL="0" indent="0">
              <a:buFont typeface="Arial" panose="020B0604020202020204" pitchFamily="34" charset="0"/>
              <a:buNone/>
            </a:pPr>
            <a:r>
              <a:rPr lang="en-US" sz="1400" b="0" i="0" dirty="0">
                <a:latin typeface="+mn-lt"/>
              </a:rPr>
              <a:t>The three areas of awareness are:</a:t>
            </a:r>
          </a:p>
          <a:p>
            <a:pPr marL="173736" indent="-173736">
              <a:buFont typeface="Arial" panose="020B0604020202020204" pitchFamily="34" charset="0"/>
              <a:buChar char="•"/>
            </a:pPr>
            <a:r>
              <a:rPr lang="en-US" sz="1400" b="0" i="0" dirty="0">
                <a:latin typeface="+mn-lt"/>
              </a:rPr>
              <a:t>Knowledge of optimum energy required for task</a:t>
            </a:r>
          </a:p>
          <a:p>
            <a:pPr marL="283464" lvl="1" indent="-137160">
              <a:buFont typeface="Courier New" panose="02070309020205020404" pitchFamily="49" charset="0"/>
              <a:buChar char="o"/>
            </a:pPr>
            <a:r>
              <a:rPr lang="en-US" sz="1400" b="0" i="0" dirty="0">
                <a:latin typeface="+mn-lt"/>
              </a:rPr>
              <a:t>This is the knowledge of how much energy is required to perform the task.</a:t>
            </a:r>
          </a:p>
          <a:p>
            <a:pPr marL="283464" lvl="1" indent="-137160">
              <a:buFont typeface="Courier New" panose="02070309020205020404" pitchFamily="49" charset="0"/>
              <a:buChar char="o"/>
            </a:pPr>
            <a:r>
              <a:rPr lang="en-US" sz="1400" b="0" i="0" dirty="0">
                <a:latin typeface="+mn-lt"/>
              </a:rPr>
              <a:t>Gaining </a:t>
            </a:r>
            <a:r>
              <a:rPr lang="en-US" sz="1400" b="0" i="0" kern="1200" dirty="0">
                <a:latin typeface="+mn-lt"/>
                <a:ea typeface="+mn-ea"/>
                <a:cs typeface="+mn-cs"/>
              </a:rPr>
              <a:t>this</a:t>
            </a:r>
            <a:r>
              <a:rPr lang="en-US" sz="1400" b="0" i="0" dirty="0">
                <a:latin typeface="+mn-lt"/>
              </a:rPr>
              <a:t> </a:t>
            </a:r>
            <a:r>
              <a:rPr lang="en-US" sz="1400" b="0" i="0" kern="1200" dirty="0">
                <a:latin typeface="+mn-lt"/>
                <a:ea typeface="+mn-ea"/>
                <a:cs typeface="+mn-cs"/>
              </a:rPr>
              <a:t>knowledge</a:t>
            </a:r>
            <a:r>
              <a:rPr lang="en-US" sz="1400" b="0" i="0" dirty="0">
                <a:latin typeface="+mn-lt"/>
              </a:rPr>
              <a:t> may take repetition of the task or formal instruction by leaders.</a:t>
            </a:r>
          </a:p>
          <a:p>
            <a:pPr marL="173736" indent="-173736">
              <a:buFont typeface="Arial" panose="020B0604020202020204" pitchFamily="34" charset="0"/>
              <a:buChar char="•"/>
            </a:pPr>
            <a:r>
              <a:rPr lang="en-US" sz="1400" b="0" i="0" dirty="0">
                <a:latin typeface="+mn-lt"/>
              </a:rPr>
              <a:t>Awareness of current energy level </a:t>
            </a:r>
          </a:p>
          <a:p>
            <a:pPr marL="283464" lvl="1" indent="-137160">
              <a:buFont typeface="Courier New" panose="02070309020205020404" pitchFamily="49" charset="0"/>
              <a:buChar char="o"/>
            </a:pPr>
            <a:r>
              <a:rPr lang="en-US" sz="1400" b="0" i="0" dirty="0">
                <a:latin typeface="+mn-lt"/>
              </a:rPr>
              <a:t>Internal awareness can help to determine where the Sailors’ current energy level is.</a:t>
            </a:r>
          </a:p>
          <a:p>
            <a:pPr marL="283464" lvl="1" indent="-137160">
              <a:buFont typeface="Courier New" panose="02070309020205020404" pitchFamily="49" charset="0"/>
              <a:buChar char="o"/>
            </a:pPr>
            <a:r>
              <a:rPr lang="en-US" sz="1400" b="0" i="0" kern="1200" dirty="0">
                <a:latin typeface="+mn-lt"/>
                <a:ea typeface="+mn-ea"/>
                <a:cs typeface="+mn-cs"/>
              </a:rPr>
              <a:t>Reflection</a:t>
            </a:r>
            <a:r>
              <a:rPr lang="en-US" sz="1400" b="0" i="0" dirty="0">
                <a:latin typeface="+mn-lt"/>
              </a:rPr>
              <a:t> and mindfulness can help Sailors to be aware of their current energy levels.</a:t>
            </a:r>
          </a:p>
          <a:p>
            <a:pPr marL="283464" lvl="1" indent="-137160">
              <a:buFont typeface="Courier New" panose="02070309020205020404" pitchFamily="49" charset="0"/>
              <a:buChar char="o"/>
            </a:pPr>
            <a:r>
              <a:rPr lang="en-US" sz="1400" b="0" i="0" dirty="0">
                <a:latin typeface="+mn-lt"/>
              </a:rPr>
              <a:t>Some individuals will naturally prefer performing with intense energy while others prefer a slow and steady approach.</a:t>
            </a:r>
          </a:p>
          <a:p>
            <a:pPr marL="173736" indent="-173736">
              <a:buFont typeface="Arial" panose="020B0604020202020204" pitchFamily="34" charset="0"/>
              <a:buChar char="•"/>
            </a:pPr>
            <a:r>
              <a:rPr lang="en-US" sz="1400" b="0" i="0" dirty="0">
                <a:latin typeface="+mn-lt"/>
              </a:rPr>
              <a:t>Ability to alter and adapt energy level</a:t>
            </a:r>
          </a:p>
          <a:p>
            <a:pPr marL="283464" indent="-137160">
              <a:buFont typeface="Courier New" panose="02070309020205020404" pitchFamily="49" charset="0"/>
              <a:buChar char="o"/>
            </a:pPr>
            <a:r>
              <a:rPr lang="en-US" sz="1400" b="0" i="0" dirty="0">
                <a:latin typeface="+mn-lt"/>
              </a:rPr>
              <a:t>This is the ability to raise or lower the Sailors’ energy level to reach the optimum energy level for the task.</a:t>
            </a:r>
          </a:p>
          <a:p>
            <a:pPr marL="283464" indent="-137160">
              <a:buFont typeface="Courier New" panose="02070309020205020404" pitchFamily="49" charset="0"/>
              <a:buChar char="o"/>
            </a:pPr>
            <a:r>
              <a:rPr lang="en-US" sz="1400" b="0" i="0" dirty="0">
                <a:latin typeface="+mn-lt"/>
              </a:rPr>
              <a:t>There are many different skills Sailors can use to lower or raise their energy levels.</a:t>
            </a:r>
          </a:p>
          <a:p>
            <a:pPr marL="283464" indent="-137160">
              <a:buFont typeface="Courier New" panose="02070309020205020404" pitchFamily="49" charset="0"/>
              <a:buChar char="o"/>
            </a:pPr>
            <a:r>
              <a:rPr lang="en-US" sz="1400" b="0" i="0" dirty="0">
                <a:latin typeface="+mn-lt"/>
              </a:rPr>
              <a:t>The skills that are available will depend on the Sailors’ situation. Having different skills readily available will ensure the Sailor can reach and maintain their optimum energy level.</a:t>
            </a:r>
          </a:p>
          <a:p>
            <a:pPr marL="0" indent="0">
              <a:buFont typeface="Arial" panose="020B0604020202020204" pitchFamily="34" charset="0"/>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Have you been in the zone before? How were you able to reach it?</a:t>
            </a:r>
          </a:p>
          <a:p>
            <a:pPr marL="173736" indent="-173736">
              <a:buFont typeface="Arial" panose="020B0604020202020204" pitchFamily="34" charset="0"/>
              <a:buChar char="•"/>
            </a:pPr>
            <a:r>
              <a:rPr lang="en-US" sz="1400" b="0" i="0" dirty="0">
                <a:latin typeface="+mn-lt"/>
              </a:rPr>
              <a:t>What task were you performing?</a:t>
            </a:r>
          </a:p>
          <a:p>
            <a:pPr marL="173736" indent="-173736">
              <a:buFont typeface="Arial" panose="020B0604020202020204" pitchFamily="34" charset="0"/>
              <a:buChar char="•"/>
            </a:pPr>
            <a:r>
              <a:rPr lang="en-US" sz="1400" b="0" i="0" dirty="0">
                <a:latin typeface="+mn-lt"/>
              </a:rPr>
              <a:t>How did you get energized for the task?</a:t>
            </a:r>
          </a:p>
          <a:p>
            <a:pPr marL="173736" indent="-173736">
              <a:buFont typeface="Arial" panose="020B0604020202020204" pitchFamily="34" charset="0"/>
              <a:buChar char="•"/>
            </a:pPr>
            <a:r>
              <a:rPr lang="en-US" sz="1400" b="0" i="0" dirty="0">
                <a:latin typeface="+mn-lt"/>
              </a:rPr>
              <a:t>What level of energy did the task require?</a:t>
            </a:r>
          </a:p>
          <a:p>
            <a:pPr marL="173736" indent="-173736">
              <a:buFont typeface="Arial" panose="020B0604020202020204" pitchFamily="34" charset="0"/>
              <a:buChar char="•"/>
            </a:pPr>
            <a:r>
              <a:rPr lang="en-US" sz="1400" b="0" i="0" dirty="0">
                <a:latin typeface="+mn-lt"/>
              </a:rPr>
              <a:t>How were you able to stay calm and regulate your energy level?</a:t>
            </a:r>
          </a:p>
          <a:p>
            <a:pPr marL="173736" indent="-173736">
              <a:buFont typeface="Arial" panose="020B0604020202020204" pitchFamily="34" charset="0"/>
              <a:buChar char="•"/>
            </a:pPr>
            <a:r>
              <a:rPr lang="en-US" sz="1400" b="0" i="0" dirty="0">
                <a:latin typeface="+mn-lt"/>
              </a:rPr>
              <a:t>How did you know you were in the zone?</a:t>
            </a:r>
          </a:p>
          <a:p>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5</a:t>
            </a:fld>
            <a:endParaRPr lang="en-US" dirty="0"/>
          </a:p>
        </p:txBody>
      </p:sp>
    </p:spTree>
    <p:extLst>
      <p:ext uri="{BB962C8B-B14F-4D97-AF65-F5344CB8AC3E}">
        <p14:creationId xmlns:p14="http://schemas.microsoft.com/office/powerpoint/2010/main" val="404137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graphics relate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How much energy do you need to perform at peak performance?</a:t>
            </a:r>
          </a:p>
          <a:p>
            <a:pPr marL="0" indent="0">
              <a:buFont typeface="Arial" panose="020B0604020202020204" pitchFamily="34" charset="0"/>
              <a:buNone/>
            </a:pPr>
            <a:r>
              <a:rPr lang="en-US" sz="1400" b="0" i="1" dirty="0">
                <a:latin typeface="+mn-lt"/>
              </a:rPr>
              <a:t>Inform: </a:t>
            </a:r>
          </a:p>
          <a:p>
            <a:pPr marL="173736" indent="-173736">
              <a:buFont typeface="Arial" panose="020B0604020202020204" pitchFamily="34" charset="0"/>
              <a:buChar char="•"/>
            </a:pPr>
            <a:r>
              <a:rPr lang="en-US" sz="1400" b="0" i="0" dirty="0">
                <a:latin typeface="+mn-lt"/>
              </a:rPr>
              <a:t>Different tasks require different amounts of energy to perform them effectively. The importance of the task does not regulate how much energy should be used for optimum performance.</a:t>
            </a:r>
          </a:p>
          <a:p>
            <a:pPr marL="0" indent="0">
              <a:buFont typeface="Arial" panose="020B0604020202020204" pitchFamily="34" charset="0"/>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Based on the images shown, do they require more mental focus or physical energy?</a:t>
            </a:r>
          </a:p>
          <a:p>
            <a:pPr marL="0" indent="0">
              <a:buFont typeface="Arial" panose="020B0604020202020204" pitchFamily="34" charset="0"/>
              <a:buNone/>
            </a:pPr>
            <a:r>
              <a:rPr lang="en-US" sz="1400" b="0" i="1" dirty="0">
                <a:latin typeface="+mn-lt"/>
              </a:rPr>
              <a:t>Inform:</a:t>
            </a:r>
          </a:p>
          <a:p>
            <a:pPr marL="173736" indent="-173736">
              <a:buFont typeface="Arial" panose="020B0604020202020204" pitchFamily="34" charset="0"/>
              <a:buChar char="•"/>
            </a:pPr>
            <a:r>
              <a:rPr lang="en-US" sz="1400" b="0" i="0" dirty="0">
                <a:latin typeface="+mn-lt"/>
              </a:rPr>
              <a:t>Actions such as manning a radar while in combat require the Sailor to stay calm and regulate their energy at a lower level to keep full focus and attention on the screen, operate the panel, and successfully relay information to the rest of the bridge.</a:t>
            </a:r>
          </a:p>
          <a:p>
            <a:pPr marL="173736" indent="-173736">
              <a:buFont typeface="Arial" panose="020B0604020202020204" pitchFamily="34" charset="0"/>
              <a:buChar char="•"/>
            </a:pPr>
            <a:r>
              <a:rPr lang="en-US" sz="1400" b="0" i="0" dirty="0">
                <a:latin typeface="+mn-lt"/>
              </a:rPr>
              <a:t>Whereas, rushing into a fire requires a higher energy level to perform the physically demanding task of manning the hose and wearing heavy gear.</a:t>
            </a:r>
          </a:p>
          <a:p>
            <a:pPr marL="0" indent="0">
              <a:buFont typeface="Arial" panose="020B0604020202020204" pitchFamily="34" charset="0"/>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If you are standing in front of a room presenting a topic, what level of energy is required for peak performance?</a:t>
            </a:r>
          </a:p>
          <a:p>
            <a:pPr marL="173736" indent="-173736">
              <a:buFont typeface="Arial" panose="020B0604020202020204" pitchFamily="34" charset="0"/>
              <a:buChar char="•"/>
            </a:pPr>
            <a:r>
              <a:rPr lang="en-US" sz="1400" b="0" i="0" dirty="0">
                <a:latin typeface="+mn-lt"/>
              </a:rPr>
              <a:t>Do you think the rush of adrenalin mixed with the feeling of anxiety would make it tougher to reach an optimum level of energy?</a:t>
            </a:r>
          </a:p>
          <a:p>
            <a:pPr marL="0" indent="0">
              <a:buFont typeface="Arial" panose="020B0604020202020204" pitchFamily="34" charset="0"/>
              <a:buNone/>
            </a:pPr>
            <a:r>
              <a:rPr lang="en-US" sz="1400" b="0" i="1" dirty="0">
                <a:latin typeface="+mn-lt"/>
              </a:rPr>
              <a:t>Inform:</a:t>
            </a:r>
          </a:p>
          <a:p>
            <a:pPr marL="173736" indent="-173736">
              <a:buFont typeface="Arial" panose="020B0604020202020204" pitchFamily="34" charset="0"/>
              <a:buChar char="•"/>
            </a:pPr>
            <a:r>
              <a:rPr lang="en-US" sz="1400" b="0" i="0" dirty="0">
                <a:latin typeface="+mn-lt"/>
              </a:rPr>
              <a:t>When Sailors are tasked, their brain recognizes the importance of the task. They may feel an emotional response and experience increased stress that triggers higher levels of energy. Being able to lower and manage their energy level is vital for achieving and maintaining peak performance.</a:t>
            </a:r>
          </a:p>
        </p:txBody>
      </p:sp>
      <p:sp>
        <p:nvSpPr>
          <p:cNvPr id="4" name="Slide Number Placeholder 3"/>
          <p:cNvSpPr>
            <a:spLocks noGrp="1"/>
          </p:cNvSpPr>
          <p:nvPr>
            <p:ph type="sldNum" sz="quarter" idx="5"/>
          </p:nvPr>
        </p:nvSpPr>
        <p:spPr/>
        <p:txBody>
          <a:bodyPr/>
          <a:lstStyle/>
          <a:p>
            <a:fld id="{A43DECA1-90B2-4901-9C02-4FB4999FDED7}" type="slidenum">
              <a:rPr lang="en-US" smtClean="0"/>
              <a:t>6</a:t>
            </a:fld>
            <a:endParaRPr lang="en-US" dirty="0"/>
          </a:p>
        </p:txBody>
      </p:sp>
    </p:spTree>
    <p:extLst>
      <p:ext uri="{BB962C8B-B14F-4D97-AF65-F5344CB8AC3E}">
        <p14:creationId xmlns:p14="http://schemas.microsoft.com/office/powerpoint/2010/main" val="2344883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What are some ways you raise your energy level?</a:t>
            </a:r>
          </a:p>
          <a:p>
            <a:pPr marL="173736" indent="-173736">
              <a:buFont typeface="Arial" panose="020B0604020202020204" pitchFamily="34" charset="0"/>
              <a:buChar char="•"/>
            </a:pPr>
            <a:r>
              <a:rPr lang="en-US" sz="1400" b="0" i="0" dirty="0">
                <a:latin typeface="+mn-lt"/>
              </a:rPr>
              <a:t>What are some ways you lower your energy level?</a:t>
            </a:r>
          </a:p>
          <a:p>
            <a:pPr marL="0" indent="0">
              <a:buFont typeface="Arial" panose="020B0604020202020204" pitchFamily="34" charset="0"/>
              <a:buNone/>
            </a:pPr>
            <a:r>
              <a:rPr lang="en-US" sz="1400" b="0" i="1" dirty="0">
                <a:latin typeface="+mn-lt"/>
              </a:rPr>
              <a:t>Inform: </a:t>
            </a:r>
          </a:p>
          <a:p>
            <a:pPr marL="173736" indent="-173736">
              <a:buFont typeface="Arial" panose="020B0604020202020204" pitchFamily="34" charset="0"/>
              <a:buChar char="•"/>
            </a:pPr>
            <a:r>
              <a:rPr lang="en-US" sz="1400" b="0" i="0" dirty="0">
                <a:latin typeface="+mn-lt"/>
              </a:rPr>
              <a:t>Psyching Up and Winding Down are two essential strategies for energy management, particularly in balancing physical, emotional, and mental resources throughout the day. Both approaches play critical roles in managing how you feel, think, and act, depending on your goals and needs.</a:t>
            </a:r>
          </a:p>
          <a:p>
            <a:pPr marL="173736" indent="-173736">
              <a:buFont typeface="Arial" panose="020B0604020202020204" pitchFamily="34" charset="0"/>
              <a:buChar char="•"/>
            </a:pPr>
            <a:r>
              <a:rPr lang="en-US" sz="1400" b="0" i="0" dirty="0">
                <a:latin typeface="+mn-lt"/>
              </a:rPr>
              <a:t>There are multiple techniques to raise and lower energy levels. Some of the techniques are focused on being performed during preparation and others are focused on during execution.</a:t>
            </a:r>
          </a:p>
          <a:p>
            <a:pPr marL="0" indent="0">
              <a:buFont typeface="Arial" panose="020B0604020202020204" pitchFamily="34" charset="0"/>
              <a:buNone/>
            </a:pPr>
            <a:endParaRPr lang="en-US" sz="1400" b="0" i="0" dirty="0">
              <a:latin typeface="+mn-lt"/>
            </a:endParaRPr>
          </a:p>
          <a:p>
            <a:pPr marL="0" indent="0">
              <a:buFont typeface="Arial" panose="020B0604020202020204" pitchFamily="34" charset="0"/>
              <a:buNone/>
            </a:pPr>
            <a:r>
              <a:rPr lang="en-US" sz="1400" b="0" i="0" dirty="0">
                <a:latin typeface="+mn-lt"/>
              </a:rPr>
              <a:t>The following are ways Sailors can regulate their energy:</a:t>
            </a:r>
          </a:p>
          <a:p>
            <a:pPr marL="173736" indent="-173736">
              <a:buFont typeface="Arial" panose="020B0604020202020204" pitchFamily="34" charset="0"/>
              <a:buChar char="•"/>
            </a:pPr>
            <a:r>
              <a:rPr lang="en-US" sz="1400" b="0" i="0" dirty="0">
                <a:latin typeface="+mn-lt"/>
              </a:rPr>
              <a:t>Performance statements</a:t>
            </a:r>
          </a:p>
          <a:p>
            <a:pPr marL="283464" indent="-137160">
              <a:buFont typeface="Courier New" panose="02070309020205020404" pitchFamily="49" charset="0"/>
              <a:buChar char="o"/>
            </a:pPr>
            <a:r>
              <a:rPr lang="en-US" sz="1400" b="0" i="0" dirty="0">
                <a:latin typeface="+mn-lt"/>
              </a:rPr>
              <a:t>A good performance statement should be brief, instructive, realistic, and helpful.</a:t>
            </a:r>
          </a:p>
          <a:p>
            <a:pPr marL="283464" indent="-137160">
              <a:buFont typeface="Courier New" panose="02070309020205020404" pitchFamily="49" charset="0"/>
              <a:buChar char="o"/>
            </a:pPr>
            <a:r>
              <a:rPr lang="en-US" sz="1400" b="0" i="0" dirty="0">
                <a:latin typeface="+mn-lt"/>
              </a:rPr>
              <a:t>The effect of performance statements depends on what the Sailor says to themselves and how they say it.</a:t>
            </a:r>
          </a:p>
          <a:p>
            <a:pPr marL="283464" indent="-137160">
              <a:buFont typeface="Courier New" panose="02070309020205020404" pitchFamily="49" charset="0"/>
              <a:buChar char="o"/>
            </a:pPr>
            <a:r>
              <a:rPr lang="en-US" sz="1400" b="0" i="0" dirty="0">
                <a:latin typeface="+mn-lt"/>
              </a:rPr>
              <a:t>Examples of performance statements are:</a:t>
            </a:r>
          </a:p>
          <a:p>
            <a:pPr marL="393192" indent="-137160">
              <a:buFont typeface="Wingdings" panose="05000000000000000000" pitchFamily="2" charset="2"/>
              <a:buChar char="§"/>
            </a:pPr>
            <a:r>
              <a:rPr lang="en-US" sz="1400" b="0" i="0" dirty="0">
                <a:latin typeface="+mn-lt"/>
              </a:rPr>
              <a:t>Get fierce! Let’s fight!</a:t>
            </a:r>
          </a:p>
          <a:p>
            <a:pPr marL="393192" indent="-137160">
              <a:buFont typeface="Wingdings" panose="05000000000000000000" pitchFamily="2" charset="2"/>
              <a:buChar char="§"/>
            </a:pPr>
            <a:r>
              <a:rPr lang="en-US" sz="1400" b="0" i="0" dirty="0">
                <a:latin typeface="+mn-lt"/>
              </a:rPr>
              <a:t>Be safe, be calm.</a:t>
            </a:r>
          </a:p>
          <a:p>
            <a:pPr marL="173736" indent="-173736">
              <a:buFont typeface="Arial" panose="020B0604020202020204" pitchFamily="34" charset="0"/>
              <a:buChar char="•"/>
            </a:pPr>
            <a:r>
              <a:rPr lang="en-US" sz="1400" b="0" i="0" dirty="0">
                <a:latin typeface="+mn-lt"/>
              </a:rPr>
              <a:t>Emotions</a:t>
            </a:r>
          </a:p>
          <a:p>
            <a:pPr marL="283464" indent="-137160">
              <a:buFont typeface="Courier New" panose="02070309020205020404" pitchFamily="49" charset="0"/>
              <a:buChar char="o"/>
            </a:pPr>
            <a:r>
              <a:rPr lang="en-US" sz="1400" b="0" i="0" dirty="0">
                <a:latin typeface="+mn-lt"/>
              </a:rPr>
              <a:t>Emotions can amplify or suppress energy levels.</a:t>
            </a:r>
          </a:p>
          <a:p>
            <a:pPr marL="283464" indent="-137160">
              <a:buFont typeface="Courier New" panose="02070309020205020404" pitchFamily="49" charset="0"/>
              <a:buChar char="o"/>
            </a:pPr>
            <a:r>
              <a:rPr lang="en-US" sz="1400" b="0" i="0" dirty="0">
                <a:latin typeface="+mn-lt"/>
              </a:rPr>
              <a:t>Performance statements have a direct impact on emotions.</a:t>
            </a:r>
          </a:p>
          <a:p>
            <a:pPr marL="173736" indent="-173736">
              <a:buFont typeface="Arial" panose="020B0604020202020204" pitchFamily="34" charset="0"/>
              <a:buChar char="•"/>
            </a:pPr>
            <a:r>
              <a:rPr lang="en-US" sz="1400" b="0" i="0" dirty="0">
                <a:latin typeface="+mn-lt"/>
              </a:rPr>
              <a:t>Breathing</a:t>
            </a:r>
          </a:p>
          <a:p>
            <a:pPr marL="283464" indent="-137160">
              <a:buFont typeface="Courier New" panose="02070309020205020404" pitchFamily="49" charset="0"/>
              <a:buChar char="o"/>
            </a:pPr>
            <a:r>
              <a:rPr lang="en-US" sz="1400" b="0" i="0" dirty="0">
                <a:latin typeface="+mn-lt"/>
              </a:rPr>
              <a:t>When a Sailor alters their breathing pattern, it has a direct impact on their energy level.</a:t>
            </a:r>
          </a:p>
          <a:p>
            <a:pPr marL="283464" indent="-137160">
              <a:buFont typeface="Courier New" panose="02070309020205020404" pitchFamily="49" charset="0"/>
              <a:buChar char="o"/>
            </a:pPr>
            <a:r>
              <a:rPr lang="en-US" sz="1400" b="0" i="0" dirty="0">
                <a:latin typeface="+mn-lt"/>
              </a:rPr>
              <a:t>Breathing rapidly can raise energy levels.</a:t>
            </a:r>
          </a:p>
          <a:p>
            <a:pPr marL="283464" indent="-137160">
              <a:buFont typeface="Courier New" panose="02070309020205020404" pitchFamily="49" charset="0"/>
              <a:buChar char="o"/>
            </a:pPr>
            <a:r>
              <a:rPr lang="en-US" sz="1400" b="0" i="0" dirty="0">
                <a:latin typeface="+mn-lt"/>
              </a:rPr>
              <a:t>Breathing slowly can lower energy levels.</a:t>
            </a:r>
          </a:p>
          <a:p>
            <a:pPr marL="173736" indent="-173736">
              <a:buFont typeface="Arial" panose="020B0604020202020204" pitchFamily="34" charset="0"/>
              <a:buChar char="•"/>
            </a:pPr>
            <a:r>
              <a:rPr lang="en-US" sz="1400" b="0" i="0" dirty="0">
                <a:latin typeface="+mn-lt"/>
              </a:rPr>
              <a:t>Body movement</a:t>
            </a:r>
          </a:p>
          <a:p>
            <a:pPr marL="283464" indent="-137160">
              <a:buFont typeface="Courier New" panose="02070309020205020404" pitchFamily="49" charset="0"/>
              <a:buChar char="o"/>
            </a:pPr>
            <a:r>
              <a:rPr lang="en-US" sz="1400" b="0" i="0" dirty="0">
                <a:latin typeface="+mn-lt"/>
              </a:rPr>
              <a:t>If a Sailor’s body is at rest, the act of getting their body in motion raises their energy level.</a:t>
            </a:r>
          </a:p>
          <a:p>
            <a:pPr marL="283464" indent="-137160">
              <a:buFont typeface="Courier New" panose="02070309020205020404" pitchFamily="49" charset="0"/>
              <a:buChar char="o"/>
            </a:pPr>
            <a:r>
              <a:rPr lang="en-US" sz="1400" b="0" i="0" dirty="0">
                <a:latin typeface="+mn-lt"/>
              </a:rPr>
              <a:t>If a Sailor is trying to decrease their energy level, they can stretch their muscles to help release tension.</a:t>
            </a:r>
          </a:p>
          <a:p>
            <a:pPr marL="173736" indent="-173736">
              <a:buFont typeface="Arial" panose="020B0604020202020204" pitchFamily="34" charset="0"/>
              <a:buChar char="•"/>
            </a:pPr>
            <a:r>
              <a:rPr lang="en-US" sz="1400" b="0" i="0" dirty="0">
                <a:latin typeface="+mn-lt"/>
              </a:rPr>
              <a:t>Music</a:t>
            </a:r>
          </a:p>
          <a:p>
            <a:pPr marL="283464" indent="-137160">
              <a:buFont typeface="Courier New" panose="02070309020205020404" pitchFamily="49" charset="0"/>
              <a:buChar char="o"/>
            </a:pPr>
            <a:r>
              <a:rPr lang="en-US" sz="1400" b="0" i="0" dirty="0">
                <a:latin typeface="+mn-lt"/>
              </a:rPr>
              <a:t>Music can either be audibly heard or the Sailor can imagine the sound in their head.</a:t>
            </a:r>
          </a:p>
          <a:p>
            <a:pPr marL="283464" indent="-137160">
              <a:buFont typeface="Courier New" panose="02070309020205020404" pitchFamily="49" charset="0"/>
              <a:buChar char="o"/>
            </a:pPr>
            <a:r>
              <a:rPr lang="en-US" sz="1400" b="0" i="0" dirty="0">
                <a:latin typeface="+mn-lt"/>
              </a:rPr>
              <a:t>Fast-paced, energetic music can raise energy levels.</a:t>
            </a:r>
          </a:p>
          <a:p>
            <a:pPr marL="283464" indent="-137160">
              <a:buFont typeface="Courier New" panose="02070309020205020404" pitchFamily="49" charset="0"/>
              <a:buChar char="o"/>
            </a:pPr>
            <a:r>
              <a:rPr lang="en-US" sz="1400" b="0" i="0" dirty="0">
                <a:latin typeface="+mn-lt"/>
              </a:rPr>
              <a:t>Slow, relaxing music can help to lower energy levels.</a:t>
            </a:r>
          </a:p>
          <a:p>
            <a:pPr marL="0" indent="0">
              <a:buFont typeface="Arial" panose="020B0604020202020204" pitchFamily="34" charset="0"/>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What songs do you listen to if you want to increase or decrease your energy levels?</a:t>
            </a:r>
          </a:p>
          <a:p>
            <a:endParaRPr lang="en-US" sz="1400" dirty="0"/>
          </a:p>
        </p:txBody>
      </p:sp>
      <p:sp>
        <p:nvSpPr>
          <p:cNvPr id="4" name="Slide Number Placeholder 3"/>
          <p:cNvSpPr>
            <a:spLocks noGrp="1"/>
          </p:cNvSpPr>
          <p:nvPr>
            <p:ph type="sldNum" sz="quarter" idx="5"/>
          </p:nvPr>
        </p:nvSpPr>
        <p:spPr/>
        <p:txBody>
          <a:bodyPr/>
          <a:lstStyle/>
          <a:p>
            <a:fld id="{A43DECA1-90B2-4901-9C02-4FB4999FDED7}" type="slidenum">
              <a:rPr lang="en-US" smtClean="0"/>
              <a:t>7</a:t>
            </a:fld>
            <a:endParaRPr lang="en-US" dirty="0"/>
          </a:p>
        </p:txBody>
      </p:sp>
    </p:spTree>
    <p:extLst>
      <p:ext uri="{BB962C8B-B14F-4D97-AF65-F5344CB8AC3E}">
        <p14:creationId xmlns:p14="http://schemas.microsoft.com/office/powerpoint/2010/main" val="254975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D5C68-4371-03B7-1D7F-165C83F22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87FD1-E28C-6F9D-029C-F990B46F89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E81EC-5C88-E145-4CD8-0E89D203814E}"/>
              </a:ext>
            </a:extLst>
          </p:cNvPr>
          <p:cNvSpPr>
            <a:spLocks noGrp="1"/>
          </p:cNvSpPr>
          <p:nvPr>
            <p:ph type="body" idx="1"/>
          </p:nvPr>
        </p:nvSpPr>
        <p:spPr/>
        <p:txBody>
          <a:bodyPr/>
          <a:lstStyle/>
          <a:p>
            <a:r>
              <a:rPr lang="en-US" sz="1400" b="1" dirty="0">
                <a:latin typeface="+mn-lt"/>
              </a:rPr>
              <a:t>Facilitator Actions:</a:t>
            </a:r>
          </a:p>
          <a:p>
            <a:pPr marL="171450" indent="-171450">
              <a:buFont typeface="Arial" panose="020B0604020202020204" pitchFamily="34" charset="0"/>
              <a:buChar char="•"/>
            </a:pPr>
            <a:r>
              <a:rPr lang="en-US" sz="1400" b="0" i="1" dirty="0">
                <a:latin typeface="+mn-lt"/>
              </a:rPr>
              <a:t>Display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Discuss how graphic relates to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1" dirty="0">
                <a:latin typeface="+mn-lt"/>
              </a:rPr>
              <a:t>Monitor </a:t>
            </a:r>
            <a:r>
              <a:rPr lang="en-US" sz="1400" i="1" dirty="0">
                <a:effectLst/>
                <a:latin typeface="+mn-lt"/>
                <a:ea typeface="Calibri" panose="020F0502020204030204" pitchFamily="34" charset="0"/>
                <a:cs typeface="Times New Roman" panose="02020603050405020304" pitchFamily="18" charset="0"/>
              </a:rPr>
              <a:t>the discussions of the Sailors. </a:t>
            </a:r>
          </a:p>
          <a:p>
            <a:r>
              <a:rPr lang="en-US" sz="1400" b="1" dirty="0">
                <a:latin typeface="+mn-lt"/>
              </a:rPr>
              <a:t>Facilitator Content: </a:t>
            </a:r>
          </a:p>
          <a:p>
            <a:pPr marL="0" indent="0">
              <a:buFont typeface="Arial" panose="020B0604020202020204" pitchFamily="34" charset="0"/>
              <a:buNone/>
            </a:pPr>
            <a:r>
              <a:rPr lang="en-US" sz="1400" b="0" i="1" dirty="0">
                <a:latin typeface="+mn-lt"/>
              </a:rPr>
              <a:t>Inform: </a:t>
            </a:r>
          </a:p>
          <a:p>
            <a:pPr marL="173736" indent="-173736">
              <a:buFont typeface="Arial" panose="020B0604020202020204" pitchFamily="34" charset="0"/>
              <a:buChar char="•"/>
            </a:pPr>
            <a:r>
              <a:rPr lang="en-US" sz="1400" b="0" i="0" dirty="0">
                <a:latin typeface="+mn-lt"/>
              </a:rPr>
              <a:t>Energy management is required to maintain a Warrior Mindset and requires discipline, focus, and intentional action to achieve success.</a:t>
            </a:r>
          </a:p>
          <a:p>
            <a:pPr marL="0" indent="0">
              <a:buFont typeface="Arial" panose="020B0604020202020204" pitchFamily="34" charset="0"/>
              <a:buNone/>
            </a:pPr>
            <a:r>
              <a:rPr lang="en-US" sz="1400" b="0" i="1" dirty="0">
                <a:latin typeface="+mn-lt"/>
              </a:rPr>
              <a:t>Discuss:</a:t>
            </a:r>
          </a:p>
          <a:p>
            <a:pPr marL="173736" indent="-173736">
              <a:buFont typeface="Arial" panose="020B0604020202020204" pitchFamily="34" charset="0"/>
              <a:buChar char="•"/>
            </a:pPr>
            <a:r>
              <a:rPr lang="en-US" sz="1400" b="0" i="0" dirty="0">
                <a:latin typeface="+mn-lt"/>
              </a:rPr>
              <a:t>Looking at the graphic, where do you think energy management is most needed in the Warrior Mindset?</a:t>
            </a:r>
          </a:p>
          <a:p>
            <a:pPr marL="0" indent="0">
              <a:buFont typeface="Arial" panose="020B0604020202020204" pitchFamily="34" charset="0"/>
              <a:buNone/>
            </a:pPr>
            <a:r>
              <a:rPr lang="en-US" sz="1400" b="0" i="1" dirty="0">
                <a:latin typeface="+mn-lt"/>
              </a:rPr>
              <a:t>Inform:</a:t>
            </a:r>
          </a:p>
          <a:p>
            <a:pPr marL="0" indent="0">
              <a:buFont typeface="Arial" panose="020B0604020202020204" pitchFamily="34" charset="0"/>
              <a:buNone/>
            </a:pPr>
            <a:r>
              <a:rPr lang="en-US" sz="1400" b="0" i="0" dirty="0">
                <a:latin typeface="+mn-lt"/>
              </a:rPr>
              <a:t>The following demonstrates the role energy management plays in each of the four areas of the Warrior Mindset:</a:t>
            </a:r>
          </a:p>
          <a:p>
            <a:pPr marL="173736" indent="-173736">
              <a:buFont typeface="Arial" panose="020B0604020202020204" pitchFamily="34" charset="0"/>
              <a:buChar char="•"/>
            </a:pPr>
            <a:r>
              <a:rPr lang="en-US" sz="1400" b="0" i="0" dirty="0">
                <a:latin typeface="+mn-lt"/>
              </a:rPr>
              <a:t>Commitment</a:t>
            </a:r>
          </a:p>
          <a:p>
            <a:pPr marL="283464" indent="-137160">
              <a:buFont typeface="Courier New" panose="02070309020205020404" pitchFamily="49" charset="0"/>
              <a:buChar char="o"/>
            </a:pPr>
            <a:r>
              <a:rPr lang="en-US" sz="1400" b="0" i="0" dirty="0">
                <a:latin typeface="+mn-lt"/>
              </a:rPr>
              <a:t>The Sailor’s energy should be focused on their long-term goals and objectives. This means prioritizing tasks that contribute to the Sailor’s purpose and avoiding distractions that drain their energy. </a:t>
            </a:r>
          </a:p>
          <a:p>
            <a:pPr marL="283464" indent="-137160">
              <a:buFont typeface="Courier New" panose="02070309020205020404" pitchFamily="49" charset="0"/>
              <a:buChar char="o"/>
            </a:pPr>
            <a:r>
              <a:rPr lang="en-US" sz="1400" b="0" i="0" dirty="0">
                <a:latin typeface="+mn-lt"/>
              </a:rPr>
              <a:t>A warrior’s commitment is unwavering. They have a sense of duty and purpose that drives them to show up every day, regardless of obstacles.</a:t>
            </a:r>
          </a:p>
          <a:p>
            <a:pPr marL="173736" indent="-173736">
              <a:buFont typeface="Arial" panose="020B0604020202020204" pitchFamily="34" charset="0"/>
              <a:buChar char="•"/>
            </a:pPr>
            <a:r>
              <a:rPr lang="en-US" sz="1400" b="0" i="0" dirty="0">
                <a:latin typeface="+mn-lt"/>
              </a:rPr>
              <a:t>Preparation</a:t>
            </a:r>
          </a:p>
          <a:p>
            <a:pPr marL="283464" indent="-137160">
              <a:buFont typeface="Courier New" panose="02070309020205020404" pitchFamily="49" charset="0"/>
              <a:buChar char="o"/>
            </a:pPr>
            <a:r>
              <a:rPr lang="en-US" sz="1400" b="0" i="0" dirty="0">
                <a:latin typeface="+mn-lt"/>
              </a:rPr>
              <a:t>Intentional preparation is a critical aspect of energy management. The better prepared Sailors are, the more efficiently they can execute. </a:t>
            </a:r>
          </a:p>
          <a:p>
            <a:pPr marL="283464" indent="-137160">
              <a:buFont typeface="Courier New" panose="02070309020205020404" pitchFamily="49" charset="0"/>
              <a:buChar char="o"/>
            </a:pPr>
            <a:r>
              <a:rPr lang="en-US" sz="1400" b="0" i="0" dirty="0">
                <a:latin typeface="+mn-lt"/>
              </a:rPr>
              <a:t>A warrior prepares mentally, physically, and emotionally for every battle. This involves training, honing skills, and maintaining an unyielding mindset.</a:t>
            </a:r>
          </a:p>
          <a:p>
            <a:pPr marL="173736" indent="-173736">
              <a:buFont typeface="Arial" panose="020B0604020202020204" pitchFamily="34" charset="0"/>
              <a:buChar char="•"/>
            </a:pPr>
            <a:r>
              <a:rPr lang="en-US" sz="1400" b="0" i="0" dirty="0">
                <a:latin typeface="+mn-lt"/>
              </a:rPr>
              <a:t>Execution</a:t>
            </a:r>
          </a:p>
          <a:p>
            <a:pPr marL="283464" indent="-137160">
              <a:buFont typeface="Courier New" panose="02070309020205020404" pitchFamily="49" charset="0"/>
              <a:buChar char="o"/>
            </a:pPr>
            <a:r>
              <a:rPr lang="en-US" sz="1400" b="0" i="0" dirty="0">
                <a:latin typeface="+mn-lt"/>
              </a:rPr>
              <a:t>Execution requires continual focused energy and is only possible if Sailors manage their resources wisely.</a:t>
            </a:r>
          </a:p>
          <a:p>
            <a:pPr marL="283464" indent="-137160">
              <a:buFont typeface="Courier New" panose="02070309020205020404" pitchFamily="49" charset="0"/>
              <a:buChar char="o"/>
            </a:pPr>
            <a:r>
              <a:rPr lang="en-US" sz="1400" b="0" i="0" dirty="0">
                <a:latin typeface="+mn-lt"/>
              </a:rPr>
              <a:t>Execution from a warrior’s perspective is about acting with precision, speed, and discipline.</a:t>
            </a:r>
          </a:p>
          <a:p>
            <a:pPr marL="173736" indent="-173736">
              <a:buFont typeface="Arial" panose="020B0604020202020204" pitchFamily="34" charset="0"/>
              <a:buChar char="•"/>
            </a:pPr>
            <a:r>
              <a:rPr lang="en-US" sz="1400" b="0" i="0" dirty="0">
                <a:latin typeface="+mn-lt"/>
              </a:rPr>
              <a:t>Reflection</a:t>
            </a:r>
          </a:p>
          <a:p>
            <a:pPr marL="283464" indent="-137160">
              <a:buFont typeface="Courier New" panose="02070309020205020404" pitchFamily="49" charset="0"/>
              <a:buChar char="o"/>
            </a:pPr>
            <a:r>
              <a:rPr lang="en-US" sz="1400" b="0" i="0" dirty="0">
                <a:latin typeface="+mn-lt"/>
              </a:rPr>
              <a:t>Reflection is essential for energy management because it allows Sailors to assess how effectively they used their energy and determine if it should have been expelled differently.</a:t>
            </a:r>
          </a:p>
          <a:p>
            <a:pPr marL="283464" indent="-137160">
              <a:buFont typeface="Courier New" panose="02070309020205020404" pitchFamily="49" charset="0"/>
              <a:buChar char="o"/>
            </a:pPr>
            <a:r>
              <a:rPr lang="en-US" sz="1400" b="0" i="0" dirty="0">
                <a:latin typeface="+mn-lt"/>
              </a:rPr>
              <a:t>A warrior consistently reflects on past experiences to learn, adapt, and strengthen their Mind, Body, and Spirit.</a:t>
            </a:r>
          </a:p>
          <a:p>
            <a:endParaRPr lang="en-US" sz="1400" dirty="0"/>
          </a:p>
        </p:txBody>
      </p:sp>
      <p:sp>
        <p:nvSpPr>
          <p:cNvPr id="4" name="Slide Number Placeholder 3">
            <a:extLst>
              <a:ext uri="{FF2B5EF4-FFF2-40B4-BE49-F238E27FC236}">
                <a16:creationId xmlns:a16="http://schemas.microsoft.com/office/drawing/2014/main" id="{5166A4BD-A00F-41BF-FAD6-F1391ADC9727}"/>
              </a:ext>
            </a:extLst>
          </p:cNvPr>
          <p:cNvSpPr>
            <a:spLocks noGrp="1"/>
          </p:cNvSpPr>
          <p:nvPr>
            <p:ph type="sldNum" sz="quarter" idx="5"/>
          </p:nvPr>
        </p:nvSpPr>
        <p:spPr/>
        <p:txBody>
          <a:bodyPr/>
          <a:lstStyle/>
          <a:p>
            <a:fld id="{A43DECA1-90B2-4901-9C02-4FB4999FDED7}" type="slidenum">
              <a:rPr lang="en-US" smtClean="0"/>
              <a:t>8</a:t>
            </a:fld>
            <a:endParaRPr lang="en-US" dirty="0"/>
          </a:p>
        </p:txBody>
      </p:sp>
    </p:spTree>
    <p:extLst>
      <p:ext uri="{BB962C8B-B14F-4D97-AF65-F5344CB8AC3E}">
        <p14:creationId xmlns:p14="http://schemas.microsoft.com/office/powerpoint/2010/main" val="220938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00" dirty="0">
                <a:effectLst/>
                <a:ea typeface="Calibri" panose="020F0502020204030204" pitchFamily="34" charset="0"/>
                <a:cs typeface="Times New Roman" panose="02020603050405020304" pitchFamily="18" charset="0"/>
              </a:rPr>
              <a:t>Facilitator Actions:</a:t>
            </a:r>
          </a:p>
          <a:p>
            <a:pPr marL="171450" indent="-171450">
              <a:buFont typeface="Arial" panose="020B0604020202020204" pitchFamily="34" charset="0"/>
              <a:buChar char="•"/>
            </a:pPr>
            <a:r>
              <a:rPr lang="en-US" sz="1400" b="0" i="1" dirty="0"/>
              <a:t>Display slide.</a:t>
            </a:r>
          </a:p>
          <a:p>
            <a:pPr marL="171450" indent="-171450">
              <a:buFont typeface="Arial" panose="020B0604020202020204" pitchFamily="34" charset="0"/>
              <a:buChar char="•"/>
            </a:pPr>
            <a:r>
              <a:rPr lang="en-US" sz="1400" i="1" dirty="0">
                <a:effectLst/>
                <a:ea typeface="Calibri" panose="020F0502020204030204" pitchFamily="34" charset="0"/>
                <a:cs typeface="Times New Roman" panose="02020603050405020304" pitchFamily="18" charset="0"/>
              </a:rPr>
              <a:t>Monitor the discussion of the Sailors.</a:t>
            </a:r>
          </a:p>
          <a:p>
            <a:pPr marL="171450" indent="-171450">
              <a:buFont typeface="Arial" panose="020B0604020202020204" pitchFamily="34" charset="0"/>
              <a:buChar char="•"/>
            </a:pPr>
            <a:r>
              <a:rPr lang="en-US" sz="1400" i="1" dirty="0">
                <a:effectLst/>
                <a:ea typeface="Calibri" panose="020F0502020204030204" pitchFamily="34" charset="0"/>
                <a:cs typeface="Times New Roman" panose="02020603050405020304" pitchFamily="18" charset="0"/>
              </a:rPr>
              <a:t>Exercise should not exceed 5 minutes.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Facilitator Content: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t>Inform: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The focus of this activity is to determine how much energy (low or high) is required to perform each of the tasks shown.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Ask the Sailors to review each image and identify the level of energy required to perform each task shown on the screen.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Start from the top left and go through the images left to right.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Review each image and ask the Sailors to raise their hands to identify each level of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Provide feedback based upon their 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Ask the Sailors why an image would not require a specific level of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t>Answers: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Firefighters fighting a fire – high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Sailors raising flag on ship – low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Navy Sea, Air, and Land (SEAL) Team running drills – high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Sailors sitting in an auditorium listening to a speaker – low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Sailors cleaning the deck of a ship – high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Sailor praying – low energy</a:t>
            </a:r>
            <a:endParaRPr 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t>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determines the need for a higher level of energy while performing a task?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Could a task go from needing high energy to low energy?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What skills could you apply if you need to go from a high energy level to a low energy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Which step of the Warrior Mindset includes determining how much energy is required to complete the task?</a:t>
            </a:r>
            <a:endParaRPr lang="en-US" sz="14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1" dirty="0"/>
              <a:t>Inform: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a:t>The expected outcomes of the activity are that Sailors will be able to:</a:t>
            </a:r>
          </a:p>
          <a:p>
            <a:pPr marL="283464"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i="0" dirty="0"/>
              <a:t>Identify how much energy is required to perform a task.</a:t>
            </a:r>
          </a:p>
          <a:p>
            <a:pPr marL="283464"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i="0" dirty="0"/>
              <a:t>Determine that some of the tasks can change energy level requirements while they are being performed.</a:t>
            </a:r>
          </a:p>
          <a:p>
            <a:pPr marL="283464" marR="0" lvl="0" indent="-13716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400" b="0" i="0" dirty="0"/>
              <a:t>Recognize that some of the tasks cannot be performed with too little or too much energy.</a:t>
            </a:r>
            <a:endParaRPr lang="en-US" sz="1400" i="0" dirty="0"/>
          </a:p>
        </p:txBody>
      </p:sp>
      <p:sp>
        <p:nvSpPr>
          <p:cNvPr id="4" name="Slide Number Placeholder 3"/>
          <p:cNvSpPr>
            <a:spLocks noGrp="1"/>
          </p:cNvSpPr>
          <p:nvPr>
            <p:ph type="sldNum" sz="quarter" idx="5"/>
          </p:nvPr>
        </p:nvSpPr>
        <p:spPr/>
        <p:txBody>
          <a:bodyPr/>
          <a:lstStyle/>
          <a:p>
            <a:fld id="{A43DECA1-90B2-4901-9C02-4FB4999FDED7}" type="slidenum">
              <a:rPr lang="en-US" smtClean="0"/>
              <a:t>9</a:t>
            </a:fld>
            <a:endParaRPr lang="en-US" dirty="0"/>
          </a:p>
        </p:txBody>
      </p:sp>
    </p:spTree>
    <p:extLst>
      <p:ext uri="{BB962C8B-B14F-4D97-AF65-F5344CB8AC3E}">
        <p14:creationId xmlns:p14="http://schemas.microsoft.com/office/powerpoint/2010/main" val="2365847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rs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9B7F8-24F2-FA3D-2201-19E5DAF87981}"/>
              </a:ext>
            </a:extLst>
          </p:cNvPr>
          <p:cNvSpPr>
            <a:spLocks noGrp="1"/>
          </p:cNvSpPr>
          <p:nvPr>
            <p:ph type="ctrTitle"/>
          </p:nvPr>
        </p:nvSpPr>
        <p:spPr>
          <a:xfrm>
            <a:off x="1524000" y="1734533"/>
            <a:ext cx="9144000" cy="1275809"/>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49EE99D-1DB7-C040-2AFE-5A32C9621FC7}"/>
              </a:ext>
            </a:extLst>
          </p:cNvPr>
          <p:cNvSpPr>
            <a:spLocks noGrp="1"/>
          </p:cNvSpPr>
          <p:nvPr>
            <p:ph type="subTitle" idx="1"/>
          </p:nvPr>
        </p:nvSpPr>
        <p:spPr>
          <a:xfrm>
            <a:off x="1524000" y="3270578"/>
            <a:ext cx="9144000" cy="69658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E536AE-0213-19E4-1998-22C169BFE46B}"/>
              </a:ext>
            </a:extLst>
          </p:cNvPr>
          <p:cNvSpPr>
            <a:spLocks noGrp="1"/>
          </p:cNvSpPr>
          <p:nvPr>
            <p:ph type="dt" sz="half" idx="10"/>
          </p:nvPr>
        </p:nvSpPr>
        <p:spPr>
          <a:xfrm>
            <a:off x="503208" y="6356350"/>
            <a:ext cx="2534732" cy="365125"/>
          </a:xfrm>
        </p:spPr>
        <p:txBody>
          <a:bodyPr/>
          <a:lstStyle/>
          <a:p>
            <a:fld id="{48062B08-1F95-4EBF-A02A-A8D0DD1F0E47}" type="datetime1">
              <a:rPr lang="en-US" smtClean="0"/>
              <a:t>4/16/2026</a:t>
            </a:fld>
            <a:endParaRPr lang="en-US" dirty="0"/>
          </a:p>
        </p:txBody>
      </p:sp>
      <p:sp>
        <p:nvSpPr>
          <p:cNvPr id="5" name="Footer Placeholder 4">
            <a:extLst>
              <a:ext uri="{FF2B5EF4-FFF2-40B4-BE49-F238E27FC236}">
                <a16:creationId xmlns:a16="http://schemas.microsoft.com/office/drawing/2014/main" id="{09910E1E-E666-9A1F-B100-3EC87805226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DAF31B29-9E73-0C85-6709-A4A3487C1F38}"/>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pic>
        <p:nvPicPr>
          <p:cNvPr id="17" name="Picture 16">
            <a:extLst>
              <a:ext uri="{FF2B5EF4-FFF2-40B4-BE49-F238E27FC236}">
                <a16:creationId xmlns:a16="http://schemas.microsoft.com/office/drawing/2014/main" id="{FD74C54B-3CB2-9359-CDB3-F8CD37250D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13" name="Text Placeholder 12">
            <a:extLst>
              <a:ext uri="{FF2B5EF4-FFF2-40B4-BE49-F238E27FC236}">
                <a16:creationId xmlns:a16="http://schemas.microsoft.com/office/drawing/2014/main" id="{8E9804DD-7122-ECFD-E2E6-38343EC4A8B1}"/>
              </a:ext>
            </a:extLst>
          </p:cNvPr>
          <p:cNvSpPr>
            <a:spLocks noGrp="1"/>
          </p:cNvSpPr>
          <p:nvPr>
            <p:ph type="body" sz="quarter" idx="13" hasCustomPrompt="1"/>
          </p:nvPr>
        </p:nvSpPr>
        <p:spPr>
          <a:xfrm>
            <a:off x="1524000" y="4252913"/>
            <a:ext cx="9144000" cy="492125"/>
          </a:xfrm>
        </p:spPr>
        <p:txBody>
          <a:bodyPr/>
          <a:lstStyle>
            <a:lvl1pPr marL="0" indent="0" algn="ctr">
              <a:buNone/>
              <a:defRPr/>
            </a:lvl1pPr>
          </a:lstStyle>
          <a:p>
            <a:pPr lvl="0"/>
            <a:r>
              <a:rPr lang="en-US"/>
              <a:t>Click to add Course Title</a:t>
            </a:r>
          </a:p>
        </p:txBody>
      </p:sp>
      <p:sp>
        <p:nvSpPr>
          <p:cNvPr id="7" name="Text Placeholder 8">
            <a:extLst>
              <a:ext uri="{FF2B5EF4-FFF2-40B4-BE49-F238E27FC236}">
                <a16:creationId xmlns:a16="http://schemas.microsoft.com/office/drawing/2014/main" id="{B3982900-99AE-FCFF-49F0-6B0F3AB438D0}"/>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412477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Graphics No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1700783"/>
            <a:ext cx="3200400" cy="4342829"/>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91064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8" name="Media Placeholder 7">
            <a:extLst>
              <a:ext uri="{FF2B5EF4-FFF2-40B4-BE49-F238E27FC236}">
                <a16:creationId xmlns:a16="http://schemas.microsoft.com/office/drawing/2014/main" id="{C6D96EF3-8C15-D59C-CBDE-19980807B41A}"/>
              </a:ext>
            </a:extLst>
          </p:cNvPr>
          <p:cNvSpPr>
            <a:spLocks noGrp="1"/>
          </p:cNvSpPr>
          <p:nvPr>
            <p:ph type="media" sz="quarter" idx="13" hasCustomPrompt="1"/>
          </p:nvPr>
        </p:nvSpPr>
        <p:spPr>
          <a:xfrm>
            <a:off x="2072740" y="1700784"/>
            <a:ext cx="8046520" cy="4241800"/>
          </a:xfrm>
        </p:spPr>
        <p:txBody>
          <a:bodyPr/>
          <a:lstStyle>
            <a:lvl1pPr>
              <a:defRPr/>
            </a:lvl1pPr>
          </a:lstStyle>
          <a:p>
            <a:r>
              <a:rPr lang="en-US" dirty="0"/>
              <a:t>Click to add video</a:t>
            </a:r>
          </a:p>
        </p:txBody>
      </p:sp>
      <p:sp>
        <p:nvSpPr>
          <p:cNvPr id="10" name="Text Placeholder 8">
            <a:extLst>
              <a:ext uri="{FF2B5EF4-FFF2-40B4-BE49-F238E27FC236}">
                <a16:creationId xmlns:a16="http://schemas.microsoft.com/office/drawing/2014/main" id="{AE134B67-E4D2-7F7C-D753-379456E4DE9A}"/>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6" name="Text Placeholder 10">
            <a:extLst>
              <a:ext uri="{FF2B5EF4-FFF2-40B4-BE49-F238E27FC236}">
                <a16:creationId xmlns:a16="http://schemas.microsoft.com/office/drawing/2014/main" id="{B4B946DB-39C4-DC22-B907-9AA0B3B3BE91}"/>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618792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7" name="Picture Placeholder 11">
            <a:extLst>
              <a:ext uri="{FF2B5EF4-FFF2-40B4-BE49-F238E27FC236}">
                <a16:creationId xmlns:a16="http://schemas.microsoft.com/office/drawing/2014/main" id="{FE8CEA96-6EA9-AC78-37FC-914779762163}"/>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Tree>
    <p:extLst>
      <p:ext uri="{BB962C8B-B14F-4D97-AF65-F5344CB8AC3E}">
        <p14:creationId xmlns:p14="http://schemas.microsoft.com/office/powerpoint/2010/main" val="1003993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00330" y="6356350"/>
            <a:ext cx="2537609"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7" name="Text Placeholder 6">
            <a:extLst>
              <a:ext uri="{FF2B5EF4-FFF2-40B4-BE49-F238E27FC236}">
                <a16:creationId xmlns:a16="http://schemas.microsoft.com/office/drawing/2014/main" id="{540A92CF-027B-E2F9-B212-483FF9F063C9}"/>
              </a:ext>
            </a:extLst>
          </p:cNvPr>
          <p:cNvSpPr>
            <a:spLocks noGrp="1"/>
          </p:cNvSpPr>
          <p:nvPr>
            <p:ph type="body" sz="quarter" idx="13" hasCustomPrompt="1"/>
          </p:nvPr>
        </p:nvSpPr>
        <p:spPr>
          <a:xfrm>
            <a:off x="438912" y="1700784"/>
            <a:ext cx="11188461" cy="4155267"/>
          </a:xfrm>
        </p:spPr>
        <p:txBody>
          <a:bodyPr/>
          <a:lstStyle>
            <a:lvl1pPr marL="0" indent="0">
              <a:buNone/>
              <a:defRPr/>
            </a:lvl1pPr>
          </a:lstStyle>
          <a:p>
            <a:pPr lvl="0"/>
            <a:r>
              <a:rPr lang="en-US"/>
              <a:t>Click to add text</a:t>
            </a:r>
          </a:p>
        </p:txBody>
      </p:sp>
      <p:sp>
        <p:nvSpPr>
          <p:cNvPr id="8" name="Text Placeholder 8">
            <a:extLst>
              <a:ext uri="{FF2B5EF4-FFF2-40B4-BE49-F238E27FC236}">
                <a16:creationId xmlns:a16="http://schemas.microsoft.com/office/drawing/2014/main" id="{5B987354-9164-BF35-3BF7-05DF697B175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28827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225268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 Slide">
    <p:spTree>
      <p:nvGrpSpPr>
        <p:cNvPr id="1" name=""/>
        <p:cNvGrpSpPr/>
        <p:nvPr/>
      </p:nvGrpSpPr>
      <p:grpSpPr>
        <a:xfrm>
          <a:off x="0" y="0"/>
          <a:ext cx="0" cy="0"/>
          <a:chOff x="0" y="0"/>
          <a:chExt cx="0" cy="0"/>
        </a:xfrm>
      </p:grpSpPr>
      <p:sp>
        <p:nvSpPr>
          <p:cNvPr id="30" name="Topic 1 Text Shape">
            <a:extLst>
              <a:ext uri="{FF2B5EF4-FFF2-40B4-BE49-F238E27FC236}">
                <a16:creationId xmlns:a16="http://schemas.microsoft.com/office/drawing/2014/main" id="{E0E95CB6-8BBD-EB24-3B8C-A2DED7231CDA}"/>
              </a:ext>
            </a:extLst>
          </p:cNvPr>
          <p:cNvSpPr/>
          <p:nvPr userDrawn="1"/>
        </p:nvSpPr>
        <p:spPr>
          <a:xfrm rot="10800000">
            <a:off x="3582573"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1" name="Topic 1 Text Shape">
            <a:extLst>
              <a:ext uri="{FF2B5EF4-FFF2-40B4-BE49-F238E27FC236}">
                <a16:creationId xmlns:a16="http://schemas.microsoft.com/office/drawing/2014/main" id="{03D95950-76FC-13B5-5CCF-44D7BF475BB0}"/>
              </a:ext>
            </a:extLst>
          </p:cNvPr>
          <p:cNvSpPr/>
          <p:nvPr userDrawn="1"/>
        </p:nvSpPr>
        <p:spPr>
          <a:xfrm rot="10800000">
            <a:off x="6459187"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32" name="Topic 1 Text Shape">
            <a:extLst>
              <a:ext uri="{FF2B5EF4-FFF2-40B4-BE49-F238E27FC236}">
                <a16:creationId xmlns:a16="http://schemas.microsoft.com/office/drawing/2014/main" id="{01539D46-0C25-474D-6A76-7D86AD57DCD6}"/>
              </a:ext>
            </a:extLst>
          </p:cNvPr>
          <p:cNvSpPr/>
          <p:nvPr userDrawn="1"/>
        </p:nvSpPr>
        <p:spPr>
          <a:xfrm rot="10800000">
            <a:off x="933614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6" name="Topic 1 Text Shape">
            <a:extLst>
              <a:ext uri="{FF2B5EF4-FFF2-40B4-BE49-F238E27FC236}">
                <a16:creationId xmlns:a16="http://schemas.microsoft.com/office/drawing/2014/main" id="{60A27703-7D7C-C726-7C7A-A983481A4563}"/>
              </a:ext>
            </a:extLst>
          </p:cNvPr>
          <p:cNvSpPr/>
          <p:nvPr userDrawn="1"/>
        </p:nvSpPr>
        <p:spPr>
          <a:xfrm rot="10800000">
            <a:off x="725006" y="2395325"/>
            <a:ext cx="2126974" cy="3707297"/>
          </a:xfrm>
          <a:prstGeom prst="round2SameRect">
            <a:avLst>
              <a:gd name="adj1" fmla="val 7263"/>
              <a:gd name="adj2" fmla="val 0"/>
            </a:avLst>
          </a:prstGeom>
          <a:solidFill>
            <a:srgbClr val="A6A6A6"/>
          </a:solidFill>
          <a:ln w="38100">
            <a:solidFill>
              <a:schemeClr val="tx1"/>
            </a:solidFill>
          </a:ln>
          <a:effectLst>
            <a:outerShdw blurRad="127000" dist="38100" dir="27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84672" y="6356350"/>
            <a:ext cx="2553267"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10" name="Topic 1 Text">
            <a:extLst>
              <a:ext uri="{FF2B5EF4-FFF2-40B4-BE49-F238E27FC236}">
                <a16:creationId xmlns:a16="http://schemas.microsoft.com/office/drawing/2014/main" id="{0106E8F6-82B2-CA87-4C8F-099CAC827876}"/>
              </a:ext>
            </a:extLst>
          </p:cNvPr>
          <p:cNvSpPr>
            <a:spLocks noGrp="1"/>
          </p:cNvSpPr>
          <p:nvPr>
            <p:ph type="body" sz="quarter" idx="14" hasCustomPrompt="1"/>
          </p:nvPr>
        </p:nvSpPr>
        <p:spPr>
          <a:xfrm>
            <a:off x="825057"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24" name="Stem Text">
            <a:extLst>
              <a:ext uri="{FF2B5EF4-FFF2-40B4-BE49-F238E27FC236}">
                <a16:creationId xmlns:a16="http://schemas.microsoft.com/office/drawing/2014/main" id="{4EAAB4F3-894C-FD65-B95F-E5C9992DE902}"/>
              </a:ext>
            </a:extLst>
          </p:cNvPr>
          <p:cNvSpPr>
            <a:spLocks noGrp="1"/>
          </p:cNvSpPr>
          <p:nvPr>
            <p:ph sz="quarter" idx="21" hasCustomPrompt="1"/>
          </p:nvPr>
        </p:nvSpPr>
        <p:spPr>
          <a:xfrm>
            <a:off x="438912" y="1700784"/>
            <a:ext cx="11218779" cy="455795"/>
          </a:xfrm>
        </p:spPr>
        <p:txBody>
          <a:bodyPr/>
          <a:lstStyle>
            <a:lvl1pPr marL="0" indent="0">
              <a:buNone/>
              <a:defRPr/>
            </a:lvl1pPr>
          </a:lstStyle>
          <a:p>
            <a:pPr lvl="0"/>
            <a:r>
              <a:rPr lang="en-US"/>
              <a:t>Click to add text</a:t>
            </a:r>
          </a:p>
        </p:txBody>
      </p:sp>
      <p:sp>
        <p:nvSpPr>
          <p:cNvPr id="26" name="Hexagon 25">
            <a:extLst>
              <a:ext uri="{FF2B5EF4-FFF2-40B4-BE49-F238E27FC236}">
                <a16:creationId xmlns:a16="http://schemas.microsoft.com/office/drawing/2014/main" id="{8064E31C-644A-51BE-55DC-8838F553D7BD}"/>
              </a:ext>
            </a:extLst>
          </p:cNvPr>
          <p:cNvSpPr/>
          <p:nvPr userDrawn="1"/>
        </p:nvSpPr>
        <p:spPr>
          <a:xfrm>
            <a:off x="484673"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8" name="Topic 1 Title" hidden="1">
            <a:extLst>
              <a:ext uri="{FF2B5EF4-FFF2-40B4-BE49-F238E27FC236}">
                <a16:creationId xmlns:a16="http://schemas.microsoft.com/office/drawing/2014/main" id="{A3A1B08F-7E9C-8C80-528B-B178038A8FB7}"/>
              </a:ext>
            </a:extLst>
          </p:cNvPr>
          <p:cNvSpPr>
            <a:spLocks noGrp="1"/>
          </p:cNvSpPr>
          <p:nvPr>
            <p:ph type="body" sz="quarter" idx="13" hasCustomPrompt="1"/>
          </p:nvPr>
        </p:nvSpPr>
        <p:spPr>
          <a:xfrm>
            <a:off x="720413"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27" name="Hexagon 26">
            <a:extLst>
              <a:ext uri="{FF2B5EF4-FFF2-40B4-BE49-F238E27FC236}">
                <a16:creationId xmlns:a16="http://schemas.microsoft.com/office/drawing/2014/main" id="{559BCBA2-4A15-16FA-4EFB-128743312844}"/>
              </a:ext>
            </a:extLst>
          </p:cNvPr>
          <p:cNvSpPr/>
          <p:nvPr userDrawn="1"/>
        </p:nvSpPr>
        <p:spPr>
          <a:xfrm>
            <a:off x="3342240"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8" name="Hexagon 27">
            <a:extLst>
              <a:ext uri="{FF2B5EF4-FFF2-40B4-BE49-F238E27FC236}">
                <a16:creationId xmlns:a16="http://schemas.microsoft.com/office/drawing/2014/main" id="{AC543571-D5CF-6659-5A8A-8ACDC038A9A3}"/>
              </a:ext>
            </a:extLst>
          </p:cNvPr>
          <p:cNvSpPr/>
          <p:nvPr userDrawn="1"/>
        </p:nvSpPr>
        <p:spPr>
          <a:xfrm>
            <a:off x="6218855"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9" name="Hexagon 28">
            <a:extLst>
              <a:ext uri="{FF2B5EF4-FFF2-40B4-BE49-F238E27FC236}">
                <a16:creationId xmlns:a16="http://schemas.microsoft.com/office/drawing/2014/main" id="{1B9CE568-96E9-DBAA-6E53-0CD6E4AF9995}"/>
              </a:ext>
            </a:extLst>
          </p:cNvPr>
          <p:cNvSpPr/>
          <p:nvPr userDrawn="1"/>
        </p:nvSpPr>
        <p:spPr>
          <a:xfrm>
            <a:off x="9095814" y="2395326"/>
            <a:ext cx="2607638" cy="872490"/>
          </a:xfrm>
          <a:prstGeom prst="hexagon">
            <a:avLst/>
          </a:prstGeom>
          <a:solidFill>
            <a:srgbClr val="C9992A"/>
          </a:solidFill>
          <a:ln w="38100">
            <a:solidFill>
              <a:schemeClr val="tx1"/>
            </a:solidFill>
          </a:ln>
          <a:effectLst>
            <a:outerShdw blurRad="127000" dist="76200" dir="5400000" algn="tl" rotWithShape="0">
              <a:prstClr val="black">
                <a:alpha val="33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rgbClr val="00293A"/>
              </a:solidFill>
            </a:endParaRPr>
          </a:p>
        </p:txBody>
      </p:sp>
      <p:sp>
        <p:nvSpPr>
          <p:cNvPr id="33" name="Topic 1 Title">
            <a:extLst>
              <a:ext uri="{FF2B5EF4-FFF2-40B4-BE49-F238E27FC236}">
                <a16:creationId xmlns:a16="http://schemas.microsoft.com/office/drawing/2014/main" id="{B6BA6E7C-7829-078C-19AF-04F289DBD0ED}"/>
              </a:ext>
            </a:extLst>
          </p:cNvPr>
          <p:cNvSpPr>
            <a:spLocks noGrp="1"/>
          </p:cNvSpPr>
          <p:nvPr>
            <p:ph type="body" sz="quarter" idx="22" hasCustomPrompt="1"/>
          </p:nvPr>
        </p:nvSpPr>
        <p:spPr>
          <a:xfrm>
            <a:off x="3597028"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4" name="Topic 1 Title">
            <a:extLst>
              <a:ext uri="{FF2B5EF4-FFF2-40B4-BE49-F238E27FC236}">
                <a16:creationId xmlns:a16="http://schemas.microsoft.com/office/drawing/2014/main" id="{C2DCFB88-3368-7EA7-9D7A-15151E9B76A5}"/>
              </a:ext>
            </a:extLst>
          </p:cNvPr>
          <p:cNvSpPr>
            <a:spLocks noGrp="1"/>
          </p:cNvSpPr>
          <p:nvPr>
            <p:ph type="body" sz="quarter" idx="23" hasCustomPrompt="1"/>
          </p:nvPr>
        </p:nvSpPr>
        <p:spPr>
          <a:xfrm>
            <a:off x="6459187"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5" name="Topic 1 Title">
            <a:extLst>
              <a:ext uri="{FF2B5EF4-FFF2-40B4-BE49-F238E27FC236}">
                <a16:creationId xmlns:a16="http://schemas.microsoft.com/office/drawing/2014/main" id="{F3DE1E2B-A46E-AC95-B52F-2BB895A977D9}"/>
              </a:ext>
            </a:extLst>
          </p:cNvPr>
          <p:cNvSpPr>
            <a:spLocks noGrp="1"/>
          </p:cNvSpPr>
          <p:nvPr>
            <p:ph type="body" sz="quarter" idx="24" hasCustomPrompt="1"/>
          </p:nvPr>
        </p:nvSpPr>
        <p:spPr>
          <a:xfrm>
            <a:off x="9333534" y="2454396"/>
            <a:ext cx="2126975" cy="801035"/>
          </a:xfrm>
        </p:spPr>
        <p:txBody>
          <a:bodyPr anchor="ctr"/>
          <a:lstStyle>
            <a:lvl1pPr marL="0" indent="0" algn="ctr">
              <a:buNone/>
              <a:defRPr sz="2400">
                <a:solidFill>
                  <a:srgbClr val="00293A"/>
                </a:solidFill>
              </a:defRPr>
            </a:lvl1pPr>
          </a:lstStyle>
          <a:p>
            <a:pPr lvl="0"/>
            <a:r>
              <a:rPr lang="en-US"/>
              <a:t>Click to add title</a:t>
            </a:r>
          </a:p>
        </p:txBody>
      </p:sp>
      <p:sp>
        <p:nvSpPr>
          <p:cNvPr id="36" name="Topic 1 Text">
            <a:extLst>
              <a:ext uri="{FF2B5EF4-FFF2-40B4-BE49-F238E27FC236}">
                <a16:creationId xmlns:a16="http://schemas.microsoft.com/office/drawing/2014/main" id="{B5A1142C-D1B3-369C-1F4C-DA5504686A48}"/>
              </a:ext>
            </a:extLst>
          </p:cNvPr>
          <p:cNvSpPr>
            <a:spLocks noGrp="1"/>
          </p:cNvSpPr>
          <p:nvPr>
            <p:ph type="body" sz="quarter" idx="25" hasCustomPrompt="1"/>
          </p:nvPr>
        </p:nvSpPr>
        <p:spPr>
          <a:xfrm>
            <a:off x="3682720"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7" name="Topic 1 Text">
            <a:extLst>
              <a:ext uri="{FF2B5EF4-FFF2-40B4-BE49-F238E27FC236}">
                <a16:creationId xmlns:a16="http://schemas.microsoft.com/office/drawing/2014/main" id="{1EA8F856-79D1-ACA0-91B1-57C780C78B3F}"/>
              </a:ext>
            </a:extLst>
          </p:cNvPr>
          <p:cNvSpPr>
            <a:spLocks noGrp="1"/>
          </p:cNvSpPr>
          <p:nvPr>
            <p:ph type="body" sz="quarter" idx="26" hasCustomPrompt="1"/>
          </p:nvPr>
        </p:nvSpPr>
        <p:spPr>
          <a:xfrm>
            <a:off x="6553505"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38" name="Topic 1 Text">
            <a:extLst>
              <a:ext uri="{FF2B5EF4-FFF2-40B4-BE49-F238E27FC236}">
                <a16:creationId xmlns:a16="http://schemas.microsoft.com/office/drawing/2014/main" id="{1A26507B-7468-6961-97EE-B2C89A4213AA}"/>
              </a:ext>
            </a:extLst>
          </p:cNvPr>
          <p:cNvSpPr>
            <a:spLocks noGrp="1"/>
          </p:cNvSpPr>
          <p:nvPr>
            <p:ph type="body" sz="quarter" idx="27" hasCustomPrompt="1"/>
          </p:nvPr>
        </p:nvSpPr>
        <p:spPr>
          <a:xfrm>
            <a:off x="9437232" y="3521727"/>
            <a:ext cx="1938337" cy="2404619"/>
          </a:xfrm>
        </p:spPr>
        <p:txBody>
          <a:bodyPr>
            <a:normAutofit/>
          </a:bodyPr>
          <a:lstStyle>
            <a:lvl1pPr marL="0" indent="0">
              <a:buNone/>
              <a:defRPr sz="1800">
                <a:solidFill>
                  <a:srgbClr val="00293A"/>
                </a:solidFill>
              </a:defRPr>
            </a:lvl1pPr>
          </a:lstStyle>
          <a:p>
            <a:pPr lvl="0"/>
            <a:r>
              <a:rPr lang="en-US"/>
              <a:t>Click to add text</a:t>
            </a:r>
          </a:p>
        </p:txBody>
      </p:sp>
      <p:sp>
        <p:nvSpPr>
          <p:cNvPr id="7" name="Text Placeholder 8">
            <a:extLst>
              <a:ext uri="{FF2B5EF4-FFF2-40B4-BE49-F238E27FC236}">
                <a16:creationId xmlns:a16="http://schemas.microsoft.com/office/drawing/2014/main" id="{0C871368-3A37-85A8-4D4C-D2D2AB20676C}"/>
              </a:ext>
            </a:extLst>
          </p:cNvPr>
          <p:cNvSpPr>
            <a:spLocks noGrp="1"/>
          </p:cNvSpPr>
          <p:nvPr>
            <p:ph type="body" sz="quarter" idx="28"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5" name="Topic 1 Title">
            <a:extLst>
              <a:ext uri="{FF2B5EF4-FFF2-40B4-BE49-F238E27FC236}">
                <a16:creationId xmlns:a16="http://schemas.microsoft.com/office/drawing/2014/main" id="{18137531-2945-7263-D022-C62D3F41C0EA}"/>
              </a:ext>
            </a:extLst>
          </p:cNvPr>
          <p:cNvSpPr>
            <a:spLocks noGrp="1"/>
          </p:cNvSpPr>
          <p:nvPr>
            <p:ph type="body" sz="quarter" idx="29" hasCustomPrompt="1"/>
          </p:nvPr>
        </p:nvSpPr>
        <p:spPr>
          <a:xfrm>
            <a:off x="722238" y="2457728"/>
            <a:ext cx="2126975" cy="801035"/>
          </a:xfrm>
        </p:spPr>
        <p:txBody>
          <a:bodyPr anchor="ctr"/>
          <a:lstStyle>
            <a:lvl1pPr marL="0" indent="0" algn="ctr">
              <a:buNone/>
              <a:defRPr sz="2400">
                <a:solidFill>
                  <a:srgbClr val="00293A"/>
                </a:solidFill>
              </a:defRPr>
            </a:lvl1pPr>
          </a:lstStyle>
          <a:p>
            <a:pPr lvl="0"/>
            <a:r>
              <a:rPr lang="en-US"/>
              <a:t>Click to add title</a:t>
            </a:r>
          </a:p>
        </p:txBody>
      </p:sp>
    </p:spTree>
    <p:extLst>
      <p:ext uri="{BB962C8B-B14F-4D97-AF65-F5344CB8AC3E}">
        <p14:creationId xmlns:p14="http://schemas.microsoft.com/office/powerpoint/2010/main" val="198975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ent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491706" y="6356350"/>
            <a:ext cx="2546234"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Text Placeholder 8">
            <a:extLst>
              <a:ext uri="{FF2B5EF4-FFF2-40B4-BE49-F238E27FC236}">
                <a16:creationId xmlns:a16="http://schemas.microsoft.com/office/drawing/2014/main" id="{E7C2F2A0-DE94-F4A2-86B5-28A9563A4974}"/>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66217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loss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91707" y="1605257"/>
            <a:ext cx="11208588" cy="813291"/>
          </a:xfrm>
        </p:spPr>
        <p:txBody>
          <a:bodyPr/>
          <a:lstStyle>
            <a:lvl1pPr>
              <a:tabLst>
                <a:tab pos="1828800" algn="l"/>
              </a:tabLst>
              <a:defRPr sz="3000"/>
            </a:lvl1pPr>
          </a:lstStyle>
          <a:p>
            <a:r>
              <a:rPr lang="en-US"/>
              <a:t>Click to add Glossary Title</a:t>
            </a:r>
          </a:p>
        </p:txBody>
      </p:sp>
      <p:sp>
        <p:nvSpPr>
          <p:cNvPr id="3" name="Content Placeholder 2">
            <a:extLst>
              <a:ext uri="{FF2B5EF4-FFF2-40B4-BE49-F238E27FC236}">
                <a16:creationId xmlns:a16="http://schemas.microsoft.com/office/drawing/2014/main" id="{F454FC0D-B93F-205F-C5DA-1897055B377F}"/>
              </a:ext>
            </a:extLst>
          </p:cNvPr>
          <p:cNvSpPr>
            <a:spLocks noGrp="1"/>
          </p:cNvSpPr>
          <p:nvPr>
            <p:ph idx="1" hasCustomPrompt="1"/>
          </p:nvPr>
        </p:nvSpPr>
        <p:spPr>
          <a:xfrm>
            <a:off x="491706" y="2410040"/>
            <a:ext cx="11208587" cy="3749219"/>
          </a:xfrm>
        </p:spPr>
        <p:txBody>
          <a:bodyPr/>
          <a:lstStyle>
            <a:lvl1pPr marL="0" indent="0">
              <a:buNone/>
              <a:tabLst>
                <a:tab pos="1828800" algn="l"/>
              </a:tabLst>
              <a:defRPr/>
            </a:lvl1pPr>
            <a:lvl2pPr marL="457200" indent="0">
              <a:buNone/>
              <a:defRPr/>
            </a:lvl2pPr>
          </a:lstStyle>
          <a:p>
            <a:pPr lvl="0"/>
            <a:r>
              <a:rPr lang="en-US"/>
              <a:t>Type acronym and click tab to add meaning</a:t>
            </a:r>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491706" y="6356350"/>
            <a:ext cx="2546234" cy="365125"/>
          </a:xfrm>
        </p:spPr>
        <p:txBody>
          <a:bodyPr/>
          <a:lstStyle/>
          <a:p>
            <a:fld id="{86A641FD-2D0D-42AF-A033-C006991A1213}" type="datetime1">
              <a:rPr lang="en-US" smtClean="0"/>
              <a:t>4/16/2026</a:t>
            </a:fld>
            <a:endParaRPr lang="en-US" dirty="0"/>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7" name="Action Button: Blank 6">
            <a:hlinkClick r:id="" action="ppaction://hlinkshowjump?jump=lastslideviewed" highlightClick="1"/>
            <a:extLst>
              <a:ext uri="{FF2B5EF4-FFF2-40B4-BE49-F238E27FC236}">
                <a16:creationId xmlns:a16="http://schemas.microsoft.com/office/drawing/2014/main" id="{7D72CDAE-EEA8-A233-9649-B4D5ECD968D8}"/>
              </a:ext>
            </a:extLst>
          </p:cNvPr>
          <p:cNvSpPr/>
          <p:nvPr userDrawn="1"/>
        </p:nvSpPr>
        <p:spPr>
          <a:xfrm>
            <a:off x="11189494" y="258508"/>
            <a:ext cx="745332" cy="220123"/>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Return</a:t>
            </a:r>
          </a:p>
        </p:txBody>
      </p:sp>
      <p:sp>
        <p:nvSpPr>
          <p:cNvPr id="10" name="Text Placeholder 8">
            <a:extLst>
              <a:ext uri="{FF2B5EF4-FFF2-40B4-BE49-F238E27FC236}">
                <a16:creationId xmlns:a16="http://schemas.microsoft.com/office/drawing/2014/main" id="{6A2F341B-9994-29A3-ED49-00DAEAAD373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97223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2415C8-5027-CD3E-9625-6682EAA96104}"/>
              </a:ext>
            </a:extLst>
          </p:cNvPr>
          <p:cNvSpPr>
            <a:spLocks noGrp="1"/>
          </p:cNvSpPr>
          <p:nvPr>
            <p:ph type="dt" sz="half" idx="10"/>
          </p:nvPr>
        </p:nvSpPr>
        <p:spPr>
          <a:xfrm>
            <a:off x="500332" y="6356350"/>
            <a:ext cx="2537608" cy="365125"/>
          </a:xfrm>
        </p:spPr>
        <p:txBody>
          <a:bodyPr/>
          <a:lstStyle/>
          <a:p>
            <a:fld id="{B747A8A1-F4C9-4C57-BF46-8C2095F91DCD}" type="datetime1">
              <a:rPr lang="en-US" smtClean="0"/>
              <a:t>4/16/2026</a:t>
            </a:fld>
            <a:endParaRPr lang="en-US" dirty="0"/>
          </a:p>
        </p:txBody>
      </p:sp>
      <p:sp>
        <p:nvSpPr>
          <p:cNvPr id="3" name="Footer Placeholder 2">
            <a:extLst>
              <a:ext uri="{FF2B5EF4-FFF2-40B4-BE49-F238E27FC236}">
                <a16:creationId xmlns:a16="http://schemas.microsoft.com/office/drawing/2014/main" id="{91051BB6-C1C6-76D5-59DC-735A2EE020A8}"/>
              </a:ext>
            </a:extLst>
          </p:cNvPr>
          <p:cNvSpPr>
            <a:spLocks noGrp="1"/>
          </p:cNvSpPr>
          <p:nvPr>
            <p:ph type="ftr" sz="quarter" idx="11"/>
          </p:nvPr>
        </p:nvSpPr>
        <p:spPr/>
        <p:txBody>
          <a:bodyPr/>
          <a:lstStyle/>
          <a:p>
            <a:r>
              <a:rPr lang="en-US" dirty="0"/>
              <a:t>UNCLASSIFIED</a:t>
            </a:r>
          </a:p>
        </p:txBody>
      </p:sp>
      <p:sp>
        <p:nvSpPr>
          <p:cNvPr id="4" name="Slide Number Placeholder 3">
            <a:extLst>
              <a:ext uri="{FF2B5EF4-FFF2-40B4-BE49-F238E27FC236}">
                <a16:creationId xmlns:a16="http://schemas.microsoft.com/office/drawing/2014/main" id="{071A6A2B-E742-F147-2737-426192CFD12A}"/>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5" name="Picture 4">
            <a:extLst>
              <a:ext uri="{FF2B5EF4-FFF2-40B4-BE49-F238E27FC236}">
                <a16:creationId xmlns:a16="http://schemas.microsoft.com/office/drawing/2014/main" id="{AE743D8C-7D60-D1FE-287C-36AD34CF07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6" name="Rectangle 5">
            <a:extLst>
              <a:ext uri="{FF2B5EF4-FFF2-40B4-BE49-F238E27FC236}">
                <a16:creationId xmlns:a16="http://schemas.microsoft.com/office/drawing/2014/main" id="{524448E4-7EC0-839F-C912-BEFCC1F2DC64}"/>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1A82A3F8-A83C-F018-AF6B-A613FF802BF8}"/>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7588405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05818-40D6-A3FB-DB69-A66CD0672B35}"/>
              </a:ext>
            </a:extLst>
          </p:cNvPr>
          <p:cNvSpPr>
            <a:spLocks noGrp="1"/>
          </p:cNvSpPr>
          <p:nvPr>
            <p:ph type="title"/>
          </p:nvPr>
        </p:nvSpPr>
        <p:spPr>
          <a:xfrm>
            <a:off x="831850" y="1709739"/>
            <a:ext cx="10515600" cy="1146584"/>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1B8F56-9917-B2D3-0FEC-B33FD31B1DA7}"/>
              </a:ext>
            </a:extLst>
          </p:cNvPr>
          <p:cNvSpPr>
            <a:spLocks noGrp="1"/>
          </p:cNvSpPr>
          <p:nvPr>
            <p:ph type="body" idx="1"/>
          </p:nvPr>
        </p:nvSpPr>
        <p:spPr>
          <a:xfrm>
            <a:off x="831850" y="2958627"/>
            <a:ext cx="10515600" cy="13588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150AFF-D446-E80D-C484-81D8B9340EAC}"/>
              </a:ext>
            </a:extLst>
          </p:cNvPr>
          <p:cNvSpPr>
            <a:spLocks noGrp="1"/>
          </p:cNvSpPr>
          <p:nvPr>
            <p:ph type="dt" sz="half" idx="10"/>
          </p:nvPr>
        </p:nvSpPr>
        <p:spPr>
          <a:xfrm>
            <a:off x="500332" y="6356350"/>
            <a:ext cx="2537608" cy="365125"/>
          </a:xfrm>
        </p:spPr>
        <p:txBody>
          <a:bodyPr/>
          <a:lstStyle/>
          <a:p>
            <a:fld id="{AE6966B9-88C7-4C18-8DAE-951CE5677ADC}" type="datetime1">
              <a:rPr lang="en-US" smtClean="0"/>
              <a:t>4/16/2026</a:t>
            </a:fld>
            <a:endParaRPr lang="en-US" dirty="0"/>
          </a:p>
        </p:txBody>
      </p:sp>
      <p:sp>
        <p:nvSpPr>
          <p:cNvPr id="5" name="Footer Placeholder 4">
            <a:extLst>
              <a:ext uri="{FF2B5EF4-FFF2-40B4-BE49-F238E27FC236}">
                <a16:creationId xmlns:a16="http://schemas.microsoft.com/office/drawing/2014/main" id="{0FEDF66D-594D-98A5-DC16-535095F0837C}"/>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A4E3CEB8-06F9-D976-3D0B-C8042085A8B3}"/>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7" name="Picture 6">
            <a:extLst>
              <a:ext uri="{FF2B5EF4-FFF2-40B4-BE49-F238E27FC236}">
                <a16:creationId xmlns:a16="http://schemas.microsoft.com/office/drawing/2014/main" id="{A88DB70B-E377-0420-F34D-FA573770AD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8" name="Rectangle 7">
            <a:extLst>
              <a:ext uri="{FF2B5EF4-FFF2-40B4-BE49-F238E27FC236}">
                <a16:creationId xmlns:a16="http://schemas.microsoft.com/office/drawing/2014/main" id="{8974ED30-27E8-FD84-0775-56DAC374886F}"/>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8">
            <a:extLst>
              <a:ext uri="{FF2B5EF4-FFF2-40B4-BE49-F238E27FC236}">
                <a16:creationId xmlns:a16="http://schemas.microsoft.com/office/drawing/2014/main" id="{69D867F9-9F28-1211-0344-995D030CC142}"/>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2856734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A6EDCC3-7D66-958B-66B8-A2D27ABF1CB6}"/>
              </a:ext>
            </a:extLst>
          </p:cNvPr>
          <p:cNvSpPr>
            <a:spLocks noGrp="1"/>
          </p:cNvSpPr>
          <p:nvPr>
            <p:ph type="dt" sz="half" idx="10"/>
          </p:nvPr>
        </p:nvSpPr>
        <p:spPr/>
        <p:txBody>
          <a:bodyPr/>
          <a:lstStyle/>
          <a:p>
            <a:fld id="{968B1CFF-4006-4E64-88B8-712B12C49315}" type="datetime1">
              <a:rPr lang="en-US" smtClean="0"/>
              <a:t>4/16/2026</a:t>
            </a:fld>
            <a:endParaRPr lang="en-US" dirty="0"/>
          </a:p>
        </p:txBody>
      </p:sp>
      <p:sp>
        <p:nvSpPr>
          <p:cNvPr id="4" name="Footer Placeholder 3">
            <a:extLst>
              <a:ext uri="{FF2B5EF4-FFF2-40B4-BE49-F238E27FC236}">
                <a16:creationId xmlns:a16="http://schemas.microsoft.com/office/drawing/2014/main" id="{8A888ECB-ADE2-7478-5646-2CE8499C95E8}"/>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66B56DF6-847F-BB6A-9FAE-49A77E5AD071}"/>
              </a:ext>
            </a:extLst>
          </p:cNvPr>
          <p:cNvSpPr>
            <a:spLocks noGrp="1"/>
          </p:cNvSpPr>
          <p:nvPr>
            <p:ph type="sldNum" sz="quarter" idx="12"/>
          </p:nvPr>
        </p:nvSpPr>
        <p:spPr/>
        <p:txBody>
          <a:bodyPr/>
          <a:lstStyle/>
          <a:p>
            <a:fld id="{92230763-09DA-4369-B759-4F3C13DCD774}" type="slidenum">
              <a:rPr lang="en-US" smtClean="0"/>
              <a:pPr/>
              <a:t>‹#›</a:t>
            </a:fld>
            <a:endParaRPr lang="en-US" dirty="0"/>
          </a:p>
        </p:txBody>
      </p:sp>
      <p:sp>
        <p:nvSpPr>
          <p:cNvPr id="7" name="Text Placeholder 6">
            <a:extLst>
              <a:ext uri="{FF2B5EF4-FFF2-40B4-BE49-F238E27FC236}">
                <a16:creationId xmlns:a16="http://schemas.microsoft.com/office/drawing/2014/main" id="{86EF53E9-FEE4-CCE3-2696-CEE50B69F236}"/>
              </a:ext>
            </a:extLst>
          </p:cNvPr>
          <p:cNvSpPr>
            <a:spLocks noGrp="1"/>
          </p:cNvSpPr>
          <p:nvPr>
            <p:ph type="body" sz="quarter" idx="13" hasCustomPrompt="1"/>
          </p:nvPr>
        </p:nvSpPr>
        <p:spPr>
          <a:xfrm>
            <a:off x="438912" y="1700784"/>
            <a:ext cx="11307762" cy="4210050"/>
          </a:xfrm>
        </p:spPr>
        <p:txBody>
          <a:bodyPr/>
          <a:lstStyle>
            <a:lvl1pPr marL="0" indent="0">
              <a:buNone/>
              <a:defRPr/>
            </a:lvl1pPr>
          </a:lstStyle>
          <a:p>
            <a:pPr lvl="0"/>
            <a:r>
              <a:rPr lang="en-US"/>
              <a:t>Click to add Terminal Learning Objective</a:t>
            </a:r>
          </a:p>
        </p:txBody>
      </p:sp>
      <p:sp>
        <p:nvSpPr>
          <p:cNvPr id="2" name="Text Placeholder 8">
            <a:extLst>
              <a:ext uri="{FF2B5EF4-FFF2-40B4-BE49-F238E27FC236}">
                <a16:creationId xmlns:a16="http://schemas.microsoft.com/office/drawing/2014/main" id="{C64BFD35-504F-31CA-4962-2E7068BE90BC}"/>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463453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EB7C-CB03-89A3-7B8F-653304801D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A008F4-C0FE-A04F-1316-40519194783B}"/>
              </a:ext>
            </a:extLst>
          </p:cNvPr>
          <p:cNvSpPr>
            <a:spLocks noGrp="1"/>
          </p:cNvSpPr>
          <p:nvPr>
            <p:ph type="dt" sz="half" idx="10"/>
          </p:nvPr>
        </p:nvSpPr>
        <p:spPr>
          <a:xfrm>
            <a:off x="517584" y="6356350"/>
            <a:ext cx="2520355" cy="365125"/>
          </a:xfrm>
        </p:spPr>
        <p:txBody>
          <a:bodyPr/>
          <a:lstStyle/>
          <a:p>
            <a:fld id="{14723AFA-9489-4BC8-8B40-71941F7392FC}" type="datetime1">
              <a:rPr lang="en-US" smtClean="0"/>
              <a:t>4/16/2026</a:t>
            </a:fld>
            <a:endParaRPr lang="en-US" dirty="0"/>
          </a:p>
        </p:txBody>
      </p:sp>
      <p:sp>
        <p:nvSpPr>
          <p:cNvPr id="4" name="Footer Placeholder 3">
            <a:extLst>
              <a:ext uri="{FF2B5EF4-FFF2-40B4-BE49-F238E27FC236}">
                <a16:creationId xmlns:a16="http://schemas.microsoft.com/office/drawing/2014/main" id="{A1D5F98F-195F-4717-2F0D-C833AEC95296}"/>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968E8BCE-F264-0A98-BF9C-3FE25038EE7E}"/>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pic>
        <p:nvPicPr>
          <p:cNvPr id="6" name="Picture 5">
            <a:extLst>
              <a:ext uri="{FF2B5EF4-FFF2-40B4-BE49-F238E27FC236}">
                <a16:creationId xmlns:a16="http://schemas.microsoft.com/office/drawing/2014/main" id="{D7D1C29D-6094-2BFD-B1E1-89617B52E0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085547"/>
            <a:ext cx="12192000" cy="1016000"/>
          </a:xfrm>
          <a:prstGeom prst="rect">
            <a:avLst/>
          </a:prstGeom>
        </p:spPr>
      </p:pic>
      <p:sp>
        <p:nvSpPr>
          <p:cNvPr id="7" name="Rectangle 6">
            <a:extLst>
              <a:ext uri="{FF2B5EF4-FFF2-40B4-BE49-F238E27FC236}">
                <a16:creationId xmlns:a16="http://schemas.microsoft.com/office/drawing/2014/main" id="{E1BE6E9A-F824-49E6-8140-2AEF8F52CE5E}"/>
              </a:ext>
            </a:extLst>
          </p:cNvPr>
          <p:cNvSpPr/>
          <p:nvPr userDrawn="1"/>
        </p:nvSpPr>
        <p:spPr>
          <a:xfrm>
            <a:off x="0" y="4384016"/>
            <a:ext cx="12192000" cy="59723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8">
            <a:extLst>
              <a:ext uri="{FF2B5EF4-FFF2-40B4-BE49-F238E27FC236}">
                <a16:creationId xmlns:a16="http://schemas.microsoft.com/office/drawing/2014/main" id="{52E64E12-0840-99A5-D1C2-9A060240BE1E}"/>
              </a:ext>
            </a:extLst>
          </p:cNvPr>
          <p:cNvSpPr>
            <a:spLocks noGrp="1"/>
          </p:cNvSpPr>
          <p:nvPr>
            <p:ph type="body" sz="quarter" idx="14" hasCustomPrompt="1"/>
          </p:nvPr>
        </p:nvSpPr>
        <p:spPr>
          <a:xfrm>
            <a:off x="0" y="258763"/>
            <a:ext cx="12192000" cy="215900"/>
          </a:xfrm>
        </p:spPr>
        <p:txBody>
          <a:bodyPr>
            <a:noAutofit/>
          </a:bodyPr>
          <a:lstStyle>
            <a:lvl1pPr marL="0" indent="0" algn="ctr">
              <a:buNone/>
              <a:defRPr sz="1200" b="1">
                <a:solidFill>
                  <a:srgbClr val="00293A"/>
                </a:solidFill>
              </a:defRPr>
            </a:lvl1pPr>
          </a:lstStyle>
          <a:p>
            <a:pPr lvl="0"/>
            <a:r>
              <a:rPr lang="en-US"/>
              <a:t>Click to edit the title</a:t>
            </a:r>
          </a:p>
        </p:txBody>
      </p:sp>
    </p:spTree>
    <p:extLst>
      <p:ext uri="{BB962C8B-B14F-4D97-AF65-F5344CB8AC3E}">
        <p14:creationId xmlns:p14="http://schemas.microsoft.com/office/powerpoint/2010/main" val="3582929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all To 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08DA-FDCF-2335-D5D1-699D979E7992}"/>
              </a:ext>
            </a:extLst>
          </p:cNvPr>
          <p:cNvSpPr>
            <a:spLocks noGrp="1"/>
          </p:cNvSpPr>
          <p:nvPr>
            <p:ph type="title" hasCustomPrompt="1"/>
          </p:nvPr>
        </p:nvSpPr>
        <p:spPr>
          <a:xfrm>
            <a:off x="438912" y="1700784"/>
            <a:ext cx="11162581" cy="813291"/>
          </a:xfrm>
        </p:spPr>
        <p:txBody>
          <a:bodyPr anchor="t" anchorCtr="0">
            <a:normAutofit/>
          </a:bodyPr>
          <a:lstStyle>
            <a:lvl1pPr>
              <a:defRPr sz="2800"/>
            </a:lvl1pPr>
          </a:lstStyle>
          <a:p>
            <a:r>
              <a:rPr lang="en-US"/>
              <a:t>Click to add Call To Action</a:t>
            </a:r>
            <a:br>
              <a:rPr lang="en-US"/>
            </a:br>
            <a:endParaRPr lang="en-US"/>
          </a:p>
        </p:txBody>
      </p:sp>
      <p:sp>
        <p:nvSpPr>
          <p:cNvPr id="4" name="Date Placeholder 3">
            <a:extLst>
              <a:ext uri="{FF2B5EF4-FFF2-40B4-BE49-F238E27FC236}">
                <a16:creationId xmlns:a16="http://schemas.microsoft.com/office/drawing/2014/main" id="{E8EA9B86-9559-31B8-5973-3727F1A722E9}"/>
              </a:ext>
            </a:extLst>
          </p:cNvPr>
          <p:cNvSpPr>
            <a:spLocks noGrp="1"/>
          </p:cNvSpPr>
          <p:nvPr>
            <p:ph type="dt" sz="half" idx="10"/>
          </p:nvPr>
        </p:nvSpPr>
        <p:spPr>
          <a:xfrm>
            <a:off x="517584" y="6356350"/>
            <a:ext cx="2520355" cy="365125"/>
          </a:xfrm>
        </p:spPr>
        <p:txBody>
          <a:bodyPr/>
          <a:lstStyle/>
          <a:p>
            <a:fld id="{86A641FD-2D0D-42AF-A033-C006991A1213}" type="datetime1">
              <a:rPr lang="en-US" smtClean="0"/>
              <a:t>4/16/2026</a:t>
            </a:fld>
            <a:endParaRPr lang="en-US"/>
          </a:p>
        </p:txBody>
      </p:sp>
      <p:sp>
        <p:nvSpPr>
          <p:cNvPr id="5" name="Footer Placeholder 4">
            <a:extLst>
              <a:ext uri="{FF2B5EF4-FFF2-40B4-BE49-F238E27FC236}">
                <a16:creationId xmlns:a16="http://schemas.microsoft.com/office/drawing/2014/main" id="{F277A6F3-8312-EE2F-0ABE-233CCB2BB63D}"/>
              </a:ext>
            </a:extLst>
          </p:cNvPr>
          <p:cNvSpPr>
            <a:spLocks noGrp="1"/>
          </p:cNvSpPr>
          <p:nvPr>
            <p:ph type="ftr" sz="quarter" idx="11"/>
          </p:nvPr>
        </p:nvSpPr>
        <p:spPr/>
        <p:txBody>
          <a:bodyPr/>
          <a:lstStyle/>
          <a:p>
            <a:r>
              <a:rPr lang="en-US"/>
              <a:t>UNCLASSIFIED</a:t>
            </a:r>
          </a:p>
        </p:txBody>
      </p:sp>
      <p:sp>
        <p:nvSpPr>
          <p:cNvPr id="6" name="Slide Number Placeholder 5">
            <a:extLst>
              <a:ext uri="{FF2B5EF4-FFF2-40B4-BE49-F238E27FC236}">
                <a16:creationId xmlns:a16="http://schemas.microsoft.com/office/drawing/2014/main" id="{CC3680F2-F5B2-C0A2-C7B0-8B776649CFE2}"/>
              </a:ext>
            </a:extLst>
          </p:cNvPr>
          <p:cNvSpPr>
            <a:spLocks noGrp="1"/>
          </p:cNvSpPr>
          <p:nvPr>
            <p:ph type="sldNum" sz="quarter" idx="12"/>
          </p:nvPr>
        </p:nvSpPr>
        <p:spPr>
          <a:xfrm>
            <a:off x="9154060" y="6356350"/>
            <a:ext cx="2578608" cy="365125"/>
          </a:xfrm>
        </p:spPr>
        <p:txBody>
          <a:bodyPr/>
          <a:lstStyle/>
          <a:p>
            <a:fld id="{92230763-09DA-4369-B759-4F3C13DCD774}" type="slidenum">
              <a:rPr lang="en-US" smtClean="0"/>
              <a:t>‹#›</a:t>
            </a:fld>
            <a:endParaRPr lang="en-US"/>
          </a:p>
        </p:txBody>
      </p:sp>
      <p:sp>
        <p:nvSpPr>
          <p:cNvPr id="9" name="Text Placeholder 8">
            <a:extLst>
              <a:ext uri="{FF2B5EF4-FFF2-40B4-BE49-F238E27FC236}">
                <a16:creationId xmlns:a16="http://schemas.microsoft.com/office/drawing/2014/main" id="{5E2E3D4E-97E5-1B13-8813-02F39CC40577}"/>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8" name="Text Placeholder 7">
            <a:extLst>
              <a:ext uri="{FF2B5EF4-FFF2-40B4-BE49-F238E27FC236}">
                <a16:creationId xmlns:a16="http://schemas.microsoft.com/office/drawing/2014/main" id="{428E7672-97FB-4261-56E1-576F8E74D5A2}"/>
              </a:ext>
            </a:extLst>
          </p:cNvPr>
          <p:cNvSpPr>
            <a:spLocks noGrp="1"/>
          </p:cNvSpPr>
          <p:nvPr>
            <p:ph type="body" sz="quarter" idx="15"/>
          </p:nvPr>
        </p:nvSpPr>
        <p:spPr>
          <a:xfrm>
            <a:off x="438912" y="2646342"/>
            <a:ext cx="3538728" cy="3429000"/>
          </a:xfrm>
        </p:spPr>
        <p:txBody>
          <a:bodyPr>
            <a:normAutofit/>
          </a:bodyPr>
          <a:lstStyle>
            <a:lvl1pPr>
              <a:defRPr sz="2400"/>
            </a:lvl1pPr>
          </a:lstStyle>
          <a:p>
            <a:pPr lvl="0"/>
            <a:r>
              <a:rPr lang="en-US"/>
              <a:t>Click to edit Master text styles</a:t>
            </a:r>
          </a:p>
        </p:txBody>
      </p:sp>
      <p:sp>
        <p:nvSpPr>
          <p:cNvPr id="3" name="Picture Placeholder 11">
            <a:extLst>
              <a:ext uri="{FF2B5EF4-FFF2-40B4-BE49-F238E27FC236}">
                <a16:creationId xmlns:a16="http://schemas.microsoft.com/office/drawing/2014/main" id="{9EC2CCC6-7B82-79E1-9FA0-FC9DE48DCB88}"/>
              </a:ext>
            </a:extLst>
          </p:cNvPr>
          <p:cNvSpPr>
            <a:spLocks noGrp="1"/>
          </p:cNvSpPr>
          <p:nvPr>
            <p:ph type="pic" sz="quarter" idx="16" hasCustomPrompt="1"/>
          </p:nvPr>
        </p:nvSpPr>
        <p:spPr>
          <a:xfrm>
            <a:off x="4434840" y="2642616"/>
            <a:ext cx="7315200" cy="3429000"/>
          </a:xfrm>
          <a:solidFill>
            <a:schemeClr val="tx1"/>
          </a:solidFill>
        </p:spPr>
        <p:txBody>
          <a:bodyPr anchor="ctr" anchorCtr="0"/>
          <a:lstStyle>
            <a:lvl1pPr marL="0" indent="0" algn="ctr">
              <a:buNone/>
              <a:defRPr>
                <a:solidFill>
                  <a:schemeClr val="bg1"/>
                </a:solidFill>
              </a:defRPr>
            </a:lvl1pPr>
          </a:lstStyle>
          <a:p>
            <a:r>
              <a:rPr lang="en-US"/>
              <a:t>GRAPHIC PLACEHOLDER</a:t>
            </a:r>
          </a:p>
        </p:txBody>
      </p:sp>
    </p:spTree>
    <p:extLst>
      <p:ext uri="{BB962C8B-B14F-4D97-AF65-F5344CB8AC3E}">
        <p14:creationId xmlns:p14="http://schemas.microsoft.com/office/powerpoint/2010/main" val="1238847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ic Large Righ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2A609CC-C963-22EE-4680-2B61C50E79F0}"/>
              </a:ext>
            </a:extLst>
          </p:cNvPr>
          <p:cNvSpPr>
            <a:spLocks noGrp="1"/>
          </p:cNvSpPr>
          <p:nvPr>
            <p:ph type="dt" sz="half" idx="10"/>
          </p:nvPr>
        </p:nvSpPr>
        <p:spPr>
          <a:xfrm>
            <a:off x="503208" y="6356350"/>
            <a:ext cx="2534732" cy="365125"/>
          </a:xfrm>
        </p:spPr>
        <p:txBody>
          <a:bodyPr/>
          <a:lstStyle/>
          <a:p>
            <a:fld id="{CDF17356-DDAC-463D-8164-4E35BD9B730E}" type="datetime1">
              <a:rPr lang="en-US" smtClean="0"/>
              <a:t>4/16/2026</a:t>
            </a:fld>
            <a:endParaRPr lang="en-US" dirty="0"/>
          </a:p>
        </p:txBody>
      </p:sp>
      <p:sp>
        <p:nvSpPr>
          <p:cNvPr id="6" name="Footer Placeholder 5">
            <a:extLst>
              <a:ext uri="{FF2B5EF4-FFF2-40B4-BE49-F238E27FC236}">
                <a16:creationId xmlns:a16="http://schemas.microsoft.com/office/drawing/2014/main" id="{A36FDB8B-8907-0CA3-4AEF-7BC5E2ABE349}"/>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D2285658-A443-8E24-41A7-00C6F4B0A14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t>‹#›</a:t>
            </a:fld>
            <a:endParaRPr lang="en-US" dirty="0"/>
          </a:p>
        </p:txBody>
      </p:sp>
      <p:sp>
        <p:nvSpPr>
          <p:cNvPr id="8" name="Text Placeholder 7">
            <a:extLst>
              <a:ext uri="{FF2B5EF4-FFF2-40B4-BE49-F238E27FC236}">
                <a16:creationId xmlns:a16="http://schemas.microsoft.com/office/drawing/2014/main" id="{09A8B1F3-66ED-3D40-61F2-9193BE944B5A}"/>
              </a:ext>
            </a:extLst>
          </p:cNvPr>
          <p:cNvSpPr>
            <a:spLocks noGrp="1"/>
          </p:cNvSpPr>
          <p:nvPr>
            <p:ph type="body" sz="quarter" idx="13"/>
          </p:nvPr>
        </p:nvSpPr>
        <p:spPr>
          <a:xfrm>
            <a:off x="438912" y="1700784"/>
            <a:ext cx="3535392"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a:extLst>
              <a:ext uri="{FF2B5EF4-FFF2-40B4-BE49-F238E27FC236}">
                <a16:creationId xmlns:a16="http://schemas.microsoft.com/office/drawing/2014/main" id="{E58856A6-5826-A0EF-4451-6DF69A4D1935}"/>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2" name="Picture Placeholder 11">
            <a:extLst>
              <a:ext uri="{FF2B5EF4-FFF2-40B4-BE49-F238E27FC236}">
                <a16:creationId xmlns:a16="http://schemas.microsoft.com/office/drawing/2014/main" id="{3CFCD236-ACBA-1BAA-C05A-0D88AD70ABCD}"/>
              </a:ext>
            </a:extLst>
          </p:cNvPr>
          <p:cNvSpPr>
            <a:spLocks noGrp="1"/>
          </p:cNvSpPr>
          <p:nvPr>
            <p:ph type="pic" sz="quarter" idx="16" hasCustomPrompt="1"/>
          </p:nvPr>
        </p:nvSpPr>
        <p:spPr>
          <a:xfrm>
            <a:off x="4443984" y="1700784"/>
            <a:ext cx="73152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3" name="Text Placeholder 10">
            <a:extLst>
              <a:ext uri="{FF2B5EF4-FFF2-40B4-BE49-F238E27FC236}">
                <a16:creationId xmlns:a16="http://schemas.microsoft.com/office/drawing/2014/main" id="{C953263A-4639-84C0-C3D8-4E58FC26278F}"/>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440098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Righ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5394960" cy="4343400"/>
          </a:xfrm>
        </p:spPr>
        <p:txBody>
          <a:bodyPr/>
          <a:lstStyle>
            <a:lvl1pPr marL="228600" indent="-228600">
              <a:buFont typeface="Arial" panose="020B0604020202020204" pitchFamily="34" charset="0"/>
              <a:buChar char="•"/>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0C6A323F-73F7-2304-DE07-5C77F5C9555A}"/>
              </a:ext>
            </a:extLst>
          </p:cNvPr>
          <p:cNvSpPr>
            <a:spLocks noGrp="1"/>
          </p:cNvSpPr>
          <p:nvPr>
            <p:ph type="pic" sz="quarter" idx="16" hasCustomPrompt="1"/>
          </p:nvPr>
        </p:nvSpPr>
        <p:spPr>
          <a:xfrm>
            <a:off x="6272784" y="1700784"/>
            <a:ext cx="5486400"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B04871BA-F9AE-CDC7-52A3-EC1A2A23390C}"/>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74162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ize Graphic Mediu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317023-71B7-F37D-0787-3276518D120F}"/>
              </a:ext>
            </a:extLst>
          </p:cNvPr>
          <p:cNvSpPr>
            <a:spLocks noGrp="1"/>
          </p:cNvSpPr>
          <p:nvPr>
            <p:ph sz="half" idx="1" hasCustomPrompt="1"/>
          </p:nvPr>
        </p:nvSpPr>
        <p:spPr>
          <a:xfrm>
            <a:off x="438912" y="1700784"/>
            <a:ext cx="11319278" cy="867318"/>
          </a:xfrm>
        </p:spPr>
        <p:txBody>
          <a:bodyPr/>
          <a:lstStyle>
            <a:lvl1pPr marL="0" indent="0">
              <a:buNone/>
              <a:defRPr/>
            </a:lvl1pPr>
          </a:lstStyle>
          <a:p>
            <a:pPr lvl="0"/>
            <a:r>
              <a:rPr lang="en-US"/>
              <a:t>Click to edit text</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7264DBBB-5B10-087E-7120-3238DBAD09B1}"/>
              </a:ext>
            </a:extLst>
          </p:cNvPr>
          <p:cNvSpPr>
            <a:spLocks noGrp="1"/>
          </p:cNvSpPr>
          <p:nvPr>
            <p:ph type="pic" sz="quarter" idx="16" hasCustomPrompt="1"/>
          </p:nvPr>
        </p:nvSpPr>
        <p:spPr>
          <a:xfrm>
            <a:off x="438912" y="2752344"/>
            <a:ext cx="11320272" cy="329184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Text Placeholder 10">
            <a:extLst>
              <a:ext uri="{FF2B5EF4-FFF2-40B4-BE49-F238E27FC236}">
                <a16:creationId xmlns:a16="http://schemas.microsoft.com/office/drawing/2014/main" id="{A0ACEA95-F3DF-8618-38A4-BFA3ACCA4783}"/>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5741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Graph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Picture Placeholder 11">
            <a:extLst>
              <a:ext uri="{FF2B5EF4-FFF2-40B4-BE49-F238E27FC236}">
                <a16:creationId xmlns:a16="http://schemas.microsoft.com/office/drawing/2014/main" id="{D060EBA4-132C-A7E3-A83E-DE265CBC4C7C}"/>
              </a:ext>
            </a:extLst>
          </p:cNvPr>
          <p:cNvSpPr>
            <a:spLocks noGrp="1"/>
          </p:cNvSpPr>
          <p:nvPr>
            <p:ph type="pic" sz="quarter" idx="16" hasCustomPrompt="1"/>
          </p:nvPr>
        </p:nvSpPr>
        <p:spPr>
          <a:xfrm>
            <a:off x="438912" y="1700784"/>
            <a:ext cx="11320272" cy="4343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Text Placeholder 10">
            <a:extLst>
              <a:ext uri="{FF2B5EF4-FFF2-40B4-BE49-F238E27FC236}">
                <a16:creationId xmlns:a16="http://schemas.microsoft.com/office/drawing/2014/main" id="{8F23B25E-A73A-421A-2456-26F4525F0424}"/>
              </a:ext>
            </a:extLst>
          </p:cNvPr>
          <p:cNvSpPr>
            <a:spLocks noGrp="1"/>
          </p:cNvSpPr>
          <p:nvPr>
            <p:ph type="body" sz="quarter" idx="17"/>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148386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4BA3AC7C-F021-5DC7-91AC-747679518336}"/>
              </a:ext>
            </a:extLst>
          </p:cNvPr>
          <p:cNvSpPr>
            <a:spLocks noGrp="1"/>
          </p:cNvSpPr>
          <p:nvPr>
            <p:ph type="pic" sz="quarter" idx="16" hasCustomPrompt="1"/>
          </p:nvPr>
        </p:nvSpPr>
        <p:spPr>
          <a:xfrm>
            <a:off x="438912"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3" name="Picture Placeholder 11">
            <a:extLst>
              <a:ext uri="{FF2B5EF4-FFF2-40B4-BE49-F238E27FC236}">
                <a16:creationId xmlns:a16="http://schemas.microsoft.com/office/drawing/2014/main" id="{F5FAE5D9-AA18-3DE7-EBB5-0870BE6D321F}"/>
              </a:ext>
            </a:extLst>
          </p:cNvPr>
          <p:cNvSpPr>
            <a:spLocks noGrp="1"/>
          </p:cNvSpPr>
          <p:nvPr>
            <p:ph type="pic" sz="quarter" idx="17" hasCustomPrompt="1"/>
          </p:nvPr>
        </p:nvSpPr>
        <p:spPr>
          <a:xfrm>
            <a:off x="4489318"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755D38E3-A57E-BFBC-1216-21185E38651F}"/>
              </a:ext>
            </a:extLst>
          </p:cNvPr>
          <p:cNvSpPr>
            <a:spLocks noGrp="1"/>
          </p:cNvSpPr>
          <p:nvPr>
            <p:ph type="pic" sz="quarter" idx="18" hasCustomPrompt="1"/>
          </p:nvPr>
        </p:nvSpPr>
        <p:spPr>
          <a:xfrm>
            <a:off x="8560574"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CDD10D4F-493F-A155-DC43-64BA3A71A1A3}"/>
              </a:ext>
            </a:extLst>
          </p:cNvPr>
          <p:cNvSpPr>
            <a:spLocks noGrp="1"/>
          </p:cNvSpPr>
          <p:nvPr>
            <p:ph type="pic" sz="quarter" idx="19" hasCustomPrompt="1"/>
          </p:nvPr>
        </p:nvSpPr>
        <p:spPr>
          <a:xfrm>
            <a:off x="438912"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37319367-0AB0-B3CF-E362-0C3BCA9D0980}"/>
              </a:ext>
            </a:extLst>
          </p:cNvPr>
          <p:cNvSpPr>
            <a:spLocks noGrp="1"/>
          </p:cNvSpPr>
          <p:nvPr>
            <p:ph type="pic" sz="quarter" idx="20" hasCustomPrompt="1"/>
          </p:nvPr>
        </p:nvSpPr>
        <p:spPr>
          <a:xfrm>
            <a:off x="4489318"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1" name="Picture Placeholder 11">
            <a:extLst>
              <a:ext uri="{FF2B5EF4-FFF2-40B4-BE49-F238E27FC236}">
                <a16:creationId xmlns:a16="http://schemas.microsoft.com/office/drawing/2014/main" id="{9C492700-2D46-62A0-C52A-99FF4C302B4A}"/>
              </a:ext>
            </a:extLst>
          </p:cNvPr>
          <p:cNvSpPr>
            <a:spLocks noGrp="1"/>
          </p:cNvSpPr>
          <p:nvPr>
            <p:ph type="pic" sz="quarter" idx="21" hasCustomPrompt="1"/>
          </p:nvPr>
        </p:nvSpPr>
        <p:spPr>
          <a:xfrm>
            <a:off x="8558784" y="3985749"/>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13" name="Text Placeholder 10">
            <a:extLst>
              <a:ext uri="{FF2B5EF4-FFF2-40B4-BE49-F238E27FC236}">
                <a16:creationId xmlns:a16="http://schemas.microsoft.com/office/drawing/2014/main" id="{51D4AFA2-B314-C1A8-0466-79B46D922AA1}"/>
              </a:ext>
            </a:extLst>
          </p:cNvPr>
          <p:cNvSpPr>
            <a:spLocks noGrp="1"/>
          </p:cNvSpPr>
          <p:nvPr>
            <p:ph type="body" sz="quarter" idx="22"/>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425268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ics">
    <p:spTree>
      <p:nvGrpSpPr>
        <p:cNvPr id="1" name=""/>
        <p:cNvGrpSpPr/>
        <p:nvPr/>
      </p:nvGrpSpPr>
      <p:grpSpPr>
        <a:xfrm>
          <a:off x="0" y="0"/>
          <a:ext cx="0" cy="0"/>
          <a:chOff x="0" y="0"/>
          <a:chExt cx="0" cy="0"/>
        </a:xfrm>
      </p:grpSpPr>
      <p:sp>
        <p:nvSpPr>
          <p:cNvPr id="3" name="Picture Placeholder 11">
            <a:extLst>
              <a:ext uri="{FF2B5EF4-FFF2-40B4-BE49-F238E27FC236}">
                <a16:creationId xmlns:a16="http://schemas.microsoft.com/office/drawing/2014/main" id="{F2889C3B-B742-4D9F-B0D9-B6931E6CFDEA}"/>
              </a:ext>
            </a:extLst>
          </p:cNvPr>
          <p:cNvSpPr>
            <a:spLocks noGrp="1"/>
          </p:cNvSpPr>
          <p:nvPr>
            <p:ph type="pic" sz="quarter" idx="16" hasCustomPrompt="1"/>
          </p:nvPr>
        </p:nvSpPr>
        <p:spPr>
          <a:xfrm>
            <a:off x="2507887"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F03A14BD-9FE4-6B90-DC2E-5DC92DED051F}"/>
              </a:ext>
            </a:extLst>
          </p:cNvPr>
          <p:cNvSpPr>
            <a:spLocks noGrp="1"/>
          </p:cNvSpPr>
          <p:nvPr>
            <p:ph type="pic" sz="quarter" idx="17" hasCustomPrompt="1"/>
          </p:nvPr>
        </p:nvSpPr>
        <p:spPr>
          <a:xfrm>
            <a:off x="6483713" y="1700784"/>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E13677E4-98E5-29D0-655F-912AA17D9D0C}"/>
              </a:ext>
            </a:extLst>
          </p:cNvPr>
          <p:cNvSpPr>
            <a:spLocks noGrp="1"/>
          </p:cNvSpPr>
          <p:nvPr>
            <p:ph type="pic" sz="quarter" idx="18" hasCustomPrompt="1"/>
          </p:nvPr>
        </p:nvSpPr>
        <p:spPr>
          <a:xfrm>
            <a:off x="2507887" y="3981211"/>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10" name="Picture Placeholder 11">
            <a:extLst>
              <a:ext uri="{FF2B5EF4-FFF2-40B4-BE49-F238E27FC236}">
                <a16:creationId xmlns:a16="http://schemas.microsoft.com/office/drawing/2014/main" id="{940365A4-E37E-EED9-7E38-B48320842236}"/>
              </a:ext>
            </a:extLst>
          </p:cNvPr>
          <p:cNvSpPr>
            <a:spLocks noGrp="1"/>
          </p:cNvSpPr>
          <p:nvPr>
            <p:ph type="pic" sz="quarter" idx="19" hasCustomPrompt="1"/>
          </p:nvPr>
        </p:nvSpPr>
        <p:spPr>
          <a:xfrm>
            <a:off x="6483713" y="3977640"/>
            <a:ext cx="3200400" cy="2057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userDrawn="1">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userDrawn="1">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userDrawn="1">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userDrawn="1">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2" name="Text Placeholder 10">
            <a:extLst>
              <a:ext uri="{FF2B5EF4-FFF2-40B4-BE49-F238E27FC236}">
                <a16:creationId xmlns:a16="http://schemas.microsoft.com/office/drawing/2014/main" id="{58A91402-2CF8-7C7E-7C45-A0B8A97C1428}"/>
              </a:ext>
            </a:extLst>
          </p:cNvPr>
          <p:cNvSpPr>
            <a:spLocks noGrp="1"/>
          </p:cNvSpPr>
          <p:nvPr>
            <p:ph type="body" sz="quarter" idx="20"/>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1246336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Graphics">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B1DA054C-BDDC-DA72-3E1F-B2D035976497}"/>
              </a:ext>
            </a:extLst>
          </p:cNvPr>
          <p:cNvSpPr>
            <a:spLocks noGrp="1"/>
          </p:cNvSpPr>
          <p:nvPr>
            <p:ph type="pic" sz="quarter" idx="16" hasCustomPrompt="1"/>
          </p:nvPr>
        </p:nvSpPr>
        <p:spPr>
          <a:xfrm>
            <a:off x="438912"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4" name="Picture Placeholder 11">
            <a:extLst>
              <a:ext uri="{FF2B5EF4-FFF2-40B4-BE49-F238E27FC236}">
                <a16:creationId xmlns:a16="http://schemas.microsoft.com/office/drawing/2014/main" id="{02845410-B205-E1C0-0D78-F6EF2C95BC83}"/>
              </a:ext>
            </a:extLst>
          </p:cNvPr>
          <p:cNvSpPr>
            <a:spLocks noGrp="1"/>
          </p:cNvSpPr>
          <p:nvPr>
            <p:ph type="pic" sz="quarter" idx="17" hasCustomPrompt="1"/>
          </p:nvPr>
        </p:nvSpPr>
        <p:spPr>
          <a:xfrm>
            <a:off x="4499743"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8" name="Picture Placeholder 11">
            <a:extLst>
              <a:ext uri="{FF2B5EF4-FFF2-40B4-BE49-F238E27FC236}">
                <a16:creationId xmlns:a16="http://schemas.microsoft.com/office/drawing/2014/main" id="{D4004589-BD96-ED39-6474-60A51F26F2A3}"/>
              </a:ext>
            </a:extLst>
          </p:cNvPr>
          <p:cNvSpPr>
            <a:spLocks noGrp="1"/>
          </p:cNvSpPr>
          <p:nvPr>
            <p:ph type="pic" sz="quarter" idx="18" hasCustomPrompt="1"/>
          </p:nvPr>
        </p:nvSpPr>
        <p:spPr>
          <a:xfrm>
            <a:off x="8560574" y="2842451"/>
            <a:ext cx="3200400" cy="3200400"/>
          </a:xfrm>
          <a:solidFill>
            <a:schemeClr val="tx1"/>
          </a:solidFill>
        </p:spPr>
        <p:txBody>
          <a:bodyPr anchor="ctr" anchorCtr="0"/>
          <a:lstStyle>
            <a:lvl1pPr marL="0" indent="0" algn="ctr">
              <a:buNone/>
              <a:defRPr>
                <a:solidFill>
                  <a:schemeClr val="bg1"/>
                </a:solidFill>
              </a:defRPr>
            </a:lvl1pPr>
          </a:lstStyle>
          <a:p>
            <a:r>
              <a:rPr lang="en-US" dirty="0"/>
              <a:t>GRAPHIC PLACEHOLDER</a:t>
            </a:r>
          </a:p>
        </p:txBody>
      </p:sp>
      <p:sp>
        <p:nvSpPr>
          <p:cNvPr id="5" name="Date Placeholder 4">
            <a:extLst>
              <a:ext uri="{FF2B5EF4-FFF2-40B4-BE49-F238E27FC236}">
                <a16:creationId xmlns:a16="http://schemas.microsoft.com/office/drawing/2014/main" id="{993E7148-EEA4-711D-9724-90E0016D35D9}"/>
              </a:ext>
            </a:extLst>
          </p:cNvPr>
          <p:cNvSpPr>
            <a:spLocks noGrp="1"/>
          </p:cNvSpPr>
          <p:nvPr>
            <p:ph type="dt" sz="half" idx="10"/>
          </p:nvPr>
        </p:nvSpPr>
        <p:spPr>
          <a:xfrm>
            <a:off x="461738" y="6356350"/>
            <a:ext cx="2576201" cy="365125"/>
          </a:xfrm>
        </p:spPr>
        <p:txBody>
          <a:bodyPr/>
          <a:lstStyle/>
          <a:p>
            <a:fld id="{8CD541F0-25FC-4FBF-9272-63B1092686D5}" type="datetime1">
              <a:rPr lang="en-US" smtClean="0"/>
              <a:t>4/16/2026</a:t>
            </a:fld>
            <a:endParaRPr lang="en-US" dirty="0"/>
          </a:p>
        </p:txBody>
      </p:sp>
      <p:sp>
        <p:nvSpPr>
          <p:cNvPr id="6" name="Footer Placeholder 5">
            <a:extLst>
              <a:ext uri="{FF2B5EF4-FFF2-40B4-BE49-F238E27FC236}">
                <a16:creationId xmlns:a16="http://schemas.microsoft.com/office/drawing/2014/main" id="{8A0C02B6-8700-A26B-0FF6-85F592692A60}"/>
              </a:ext>
            </a:extLst>
          </p:cNvPr>
          <p:cNvSpPr>
            <a:spLocks noGrp="1"/>
          </p:cNvSpPr>
          <p:nvPr>
            <p:ph type="ftr" sz="quarter" idx="11"/>
          </p:nvPr>
        </p:nvSpPr>
        <p:spPr/>
        <p:txBody>
          <a:bodyPr/>
          <a:lstStyle/>
          <a:p>
            <a:r>
              <a:rPr lang="en-US" dirty="0"/>
              <a:t>UNCLASSIFIED</a:t>
            </a:r>
          </a:p>
        </p:txBody>
      </p:sp>
      <p:sp>
        <p:nvSpPr>
          <p:cNvPr id="7" name="Slide Number Placeholder 6">
            <a:extLst>
              <a:ext uri="{FF2B5EF4-FFF2-40B4-BE49-F238E27FC236}">
                <a16:creationId xmlns:a16="http://schemas.microsoft.com/office/drawing/2014/main" id="{5ED00C34-D30A-2C21-B4D5-EA15200D78C0}"/>
              </a:ext>
            </a:extLst>
          </p:cNvPr>
          <p:cNvSpPr>
            <a:spLocks noGrp="1"/>
          </p:cNvSpPr>
          <p:nvPr>
            <p:ph type="sldNum" sz="quarter" idx="12"/>
          </p:nvPr>
        </p:nvSpPr>
        <p:spPr>
          <a:xfrm>
            <a:off x="9154060" y="6356350"/>
            <a:ext cx="2532888" cy="365125"/>
          </a:xfrm>
        </p:spPr>
        <p:txBody>
          <a:bodyPr/>
          <a:lstStyle/>
          <a:p>
            <a:fld id="{92230763-09DA-4369-B759-4F3C13DCD774}" type="slidenum">
              <a:rPr lang="en-US" smtClean="0"/>
              <a:t>‹#›</a:t>
            </a:fld>
            <a:endParaRPr lang="en-US" dirty="0"/>
          </a:p>
        </p:txBody>
      </p:sp>
      <p:sp>
        <p:nvSpPr>
          <p:cNvPr id="9" name="Text Placeholder 8">
            <a:extLst>
              <a:ext uri="{FF2B5EF4-FFF2-40B4-BE49-F238E27FC236}">
                <a16:creationId xmlns:a16="http://schemas.microsoft.com/office/drawing/2014/main" id="{3B544037-4A3E-5E16-C442-2B26E7D10949}"/>
              </a:ext>
            </a:extLst>
          </p:cNvPr>
          <p:cNvSpPr>
            <a:spLocks noGrp="1"/>
          </p:cNvSpPr>
          <p:nvPr>
            <p:ph type="body" sz="quarter" idx="14" hasCustomPrompt="1"/>
          </p:nvPr>
        </p:nvSpPr>
        <p:spPr>
          <a:xfrm>
            <a:off x="0" y="258763"/>
            <a:ext cx="12192000" cy="215900"/>
          </a:xfrm>
        </p:spPr>
        <p:txBody>
          <a:bodyPr anchor="ctr" anchorCtr="0">
            <a:noAutofit/>
          </a:bodyPr>
          <a:lstStyle>
            <a:lvl1pPr marL="0" indent="0" algn="ctr">
              <a:buNone/>
              <a:defRPr sz="1200" b="1">
                <a:solidFill>
                  <a:srgbClr val="00293A"/>
                </a:solidFill>
              </a:defRPr>
            </a:lvl1pPr>
          </a:lstStyle>
          <a:p>
            <a:pPr lvl="0"/>
            <a:r>
              <a:rPr lang="en-US"/>
              <a:t>Click to edit the title</a:t>
            </a:r>
          </a:p>
        </p:txBody>
      </p:sp>
      <p:sp>
        <p:nvSpPr>
          <p:cNvPr id="3" name="Content Placeholder 2">
            <a:extLst>
              <a:ext uri="{FF2B5EF4-FFF2-40B4-BE49-F238E27FC236}">
                <a16:creationId xmlns:a16="http://schemas.microsoft.com/office/drawing/2014/main" id="{6A51D40A-9851-2740-4D12-B8C0A7D47CBB}"/>
              </a:ext>
            </a:extLst>
          </p:cNvPr>
          <p:cNvSpPr>
            <a:spLocks noGrp="1"/>
          </p:cNvSpPr>
          <p:nvPr>
            <p:ph sz="half" idx="1" hasCustomPrompt="1"/>
          </p:nvPr>
        </p:nvSpPr>
        <p:spPr>
          <a:xfrm>
            <a:off x="438912" y="1700784"/>
            <a:ext cx="11319278" cy="984050"/>
          </a:xfrm>
        </p:spPr>
        <p:txBody>
          <a:bodyPr/>
          <a:lstStyle>
            <a:lvl1pPr marL="0" indent="0">
              <a:buNone/>
              <a:defRPr/>
            </a:lvl1pPr>
          </a:lstStyle>
          <a:p>
            <a:pPr lvl="0"/>
            <a:r>
              <a:rPr lang="en-US"/>
              <a:t>Click to edit text</a:t>
            </a:r>
          </a:p>
        </p:txBody>
      </p:sp>
      <p:sp>
        <p:nvSpPr>
          <p:cNvPr id="11" name="Text Placeholder 10">
            <a:extLst>
              <a:ext uri="{FF2B5EF4-FFF2-40B4-BE49-F238E27FC236}">
                <a16:creationId xmlns:a16="http://schemas.microsoft.com/office/drawing/2014/main" id="{95804877-C65A-0223-EC50-2070B3C69F75}"/>
              </a:ext>
            </a:extLst>
          </p:cNvPr>
          <p:cNvSpPr>
            <a:spLocks noGrp="1"/>
          </p:cNvSpPr>
          <p:nvPr>
            <p:ph type="body" sz="quarter" idx="19"/>
          </p:nvPr>
        </p:nvSpPr>
        <p:spPr>
          <a:xfrm>
            <a:off x="2237225" y="640080"/>
            <a:ext cx="7600112" cy="704088"/>
          </a:xfrm>
        </p:spPr>
        <p:txBody>
          <a:bodyPr>
            <a:noAutofit/>
          </a:bodyPr>
          <a:lstStyle>
            <a:lvl1pPr marL="0" indent="0">
              <a:lnSpc>
                <a:spcPct val="100000"/>
              </a:lnSpc>
              <a:spcBef>
                <a:spcPts val="0"/>
              </a:spcBef>
              <a:buNone/>
              <a:defRPr sz="2000"/>
            </a:lvl1pPr>
            <a:lvl2pPr marL="457200" indent="0">
              <a:buNone/>
              <a:defRPr sz="2000"/>
            </a:lvl2pPr>
            <a:lvl3pPr>
              <a:defRPr sz="2000"/>
            </a:lvl3pPr>
            <a:lvl4pPr>
              <a:defRPr sz="2000"/>
            </a:lvl4pPr>
            <a:lvl5pPr>
              <a:defRPr sz="2000"/>
            </a:lvl5pPr>
          </a:lstStyle>
          <a:p>
            <a:pPr lvl="0"/>
            <a:r>
              <a:rPr lang="en-US"/>
              <a:t>Click to edit Master text styles</a:t>
            </a:r>
          </a:p>
        </p:txBody>
      </p:sp>
    </p:spTree>
    <p:extLst>
      <p:ext uri="{BB962C8B-B14F-4D97-AF65-F5344CB8AC3E}">
        <p14:creationId xmlns:p14="http://schemas.microsoft.com/office/powerpoint/2010/main" val="302582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12A3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EA1B29-24AE-4195-50FB-CDC596FF609F}"/>
              </a:ext>
            </a:extLst>
          </p:cNvPr>
          <p:cNvSpPr>
            <a:spLocks noGrp="1"/>
          </p:cNvSpPr>
          <p:nvPr>
            <p:ph type="title"/>
          </p:nvPr>
        </p:nvSpPr>
        <p:spPr>
          <a:xfrm>
            <a:off x="838200" y="1605257"/>
            <a:ext cx="10515600" cy="81329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36BA9D-A6AC-6197-4868-2540E38CF1AD}"/>
              </a:ext>
            </a:extLst>
          </p:cNvPr>
          <p:cNvSpPr>
            <a:spLocks noGrp="1"/>
          </p:cNvSpPr>
          <p:nvPr>
            <p:ph type="body" idx="1"/>
          </p:nvPr>
        </p:nvSpPr>
        <p:spPr>
          <a:xfrm>
            <a:off x="838200" y="2410041"/>
            <a:ext cx="10515600" cy="1869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012814-4CE2-89E3-5ED5-7B9D27F78916}"/>
              </a:ext>
            </a:extLst>
          </p:cNvPr>
          <p:cNvSpPr>
            <a:spLocks noGrp="1"/>
          </p:cNvSpPr>
          <p:nvPr>
            <p:ph type="dt" sz="half" idx="2"/>
          </p:nvPr>
        </p:nvSpPr>
        <p:spPr>
          <a:xfrm>
            <a:off x="29474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fld id="{968B1CFF-4006-4E64-88B8-712B12C49315}" type="datetime1">
              <a:rPr lang="en-US" smtClean="0"/>
              <a:t>4/16/2026</a:t>
            </a:fld>
            <a:endParaRPr lang="en-US" dirty="0"/>
          </a:p>
        </p:txBody>
      </p:sp>
      <p:sp>
        <p:nvSpPr>
          <p:cNvPr id="5" name="Footer Placeholder 4">
            <a:extLst>
              <a:ext uri="{FF2B5EF4-FFF2-40B4-BE49-F238E27FC236}">
                <a16:creationId xmlns:a16="http://schemas.microsoft.com/office/drawing/2014/main" id="{4A810F17-A592-86E5-2433-E7CD7AE1D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r>
              <a:rPr lang="en-US" dirty="0"/>
              <a:t>UNCLASSIFIED</a:t>
            </a:r>
          </a:p>
        </p:txBody>
      </p:sp>
      <p:sp>
        <p:nvSpPr>
          <p:cNvPr id="6" name="Slide Number Placeholder 5">
            <a:extLst>
              <a:ext uri="{FF2B5EF4-FFF2-40B4-BE49-F238E27FC236}">
                <a16:creationId xmlns:a16="http://schemas.microsoft.com/office/drawing/2014/main" id="{40D5CC12-707E-63AC-6E17-138B36B0FA57}"/>
              </a:ext>
            </a:extLst>
          </p:cNvPr>
          <p:cNvSpPr>
            <a:spLocks noGrp="1"/>
          </p:cNvSpPr>
          <p:nvPr>
            <p:ph type="sldNum" sz="quarter" idx="4"/>
          </p:nvPr>
        </p:nvSpPr>
        <p:spPr>
          <a:xfrm>
            <a:off x="9154060" y="6356350"/>
            <a:ext cx="2532888"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fld id="{92230763-09DA-4369-B759-4F3C13DCD774}" type="slidenum">
              <a:rPr lang="en-US" smtClean="0"/>
              <a:pPr/>
              <a:t>‹#›</a:t>
            </a:fld>
            <a:endParaRPr lang="en-US" dirty="0"/>
          </a:p>
        </p:txBody>
      </p:sp>
      <p:sp>
        <p:nvSpPr>
          <p:cNvPr id="8" name="Rectangle 7">
            <a:extLst>
              <a:ext uri="{FF2B5EF4-FFF2-40B4-BE49-F238E27FC236}">
                <a16:creationId xmlns:a16="http://schemas.microsoft.com/office/drawing/2014/main" id="{3E9C4C8D-EBDF-39F1-D48C-B0210E03F780}"/>
              </a:ext>
            </a:extLst>
          </p:cNvPr>
          <p:cNvSpPr/>
          <p:nvPr userDrawn="1"/>
        </p:nvSpPr>
        <p:spPr>
          <a:xfrm>
            <a:off x="-11332" y="-12274"/>
            <a:ext cx="12203331" cy="1235318"/>
          </a:xfrm>
          <a:prstGeom prst="rect">
            <a:avLst/>
          </a:prstGeom>
          <a:solidFill>
            <a:srgbClr val="797979">
              <a:lumMod val="75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2A1588B9-3BDE-49D5-F47A-5738783E6370}"/>
              </a:ext>
            </a:extLst>
          </p:cNvPr>
          <p:cNvSpPr/>
          <p:nvPr userDrawn="1"/>
        </p:nvSpPr>
        <p:spPr>
          <a:xfrm>
            <a:off x="-15498" y="256741"/>
            <a:ext cx="11978898" cy="1235318"/>
          </a:xfrm>
          <a:prstGeom prst="rect">
            <a:avLst/>
          </a:prstGeom>
          <a:solidFill>
            <a:srgbClr val="E8B00F"/>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E77725AE-4DBF-29DF-FA5E-201055C653A0}"/>
              </a:ext>
            </a:extLst>
          </p:cNvPr>
          <p:cNvSpPr/>
          <p:nvPr userDrawn="1"/>
        </p:nvSpPr>
        <p:spPr>
          <a:xfrm>
            <a:off x="183552" y="447039"/>
            <a:ext cx="12008448" cy="1149199"/>
          </a:xfrm>
          <a:prstGeom prst="rect">
            <a:avLst/>
          </a:prstGeom>
          <a:solidFill>
            <a:srgbClr val="022A3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3F3F2"/>
              </a:solidFill>
              <a:effectLst/>
              <a:uLnTx/>
              <a:uFillTx/>
              <a:latin typeface="Calibri" panose="020F0502020204030204"/>
              <a:ea typeface="+mn-ea"/>
              <a:cs typeface="+mn-cs"/>
            </a:endParaRPr>
          </a:p>
        </p:txBody>
      </p:sp>
      <p:sp>
        <p:nvSpPr>
          <p:cNvPr id="18" name="Freeform: Shape 15">
            <a:extLst>
              <a:ext uri="{FF2B5EF4-FFF2-40B4-BE49-F238E27FC236}">
                <a16:creationId xmlns:a16="http://schemas.microsoft.com/office/drawing/2014/main" id="{16443997-A5B4-03BB-3963-E47DFE0C731C}"/>
              </a:ext>
            </a:extLst>
          </p:cNvPr>
          <p:cNvSpPr/>
          <p:nvPr userDrawn="1"/>
        </p:nvSpPr>
        <p:spPr>
          <a:xfrm>
            <a:off x="10648950" y="652377"/>
            <a:ext cx="1539875"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9875" h="758825">
                <a:moveTo>
                  <a:pt x="1539875" y="6350"/>
                </a:moveTo>
                <a:lnTo>
                  <a:pt x="1539875" y="758825"/>
                </a:lnTo>
                <a:lnTo>
                  <a:pt x="0" y="752475"/>
                </a:lnTo>
                <a:lnTo>
                  <a:pt x="301625" y="0"/>
                </a:lnTo>
                <a:lnTo>
                  <a:pt x="1539875" y="635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pic>
        <p:nvPicPr>
          <p:cNvPr id="19" name="Picture 18" descr="Logo&#10;&#10;Description automatically generated">
            <a:extLst>
              <a:ext uri="{FF2B5EF4-FFF2-40B4-BE49-F238E27FC236}">
                <a16:creationId xmlns:a16="http://schemas.microsoft.com/office/drawing/2014/main" id="{F2A3E2F6-AF97-E44A-0F53-71ABBCFC1B8D}"/>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1117603" y="579437"/>
            <a:ext cx="819873" cy="819873"/>
          </a:xfrm>
          <a:prstGeom prst="rect">
            <a:avLst/>
          </a:prstGeom>
          <a:effectLst/>
        </p:spPr>
      </p:pic>
      <p:sp>
        <p:nvSpPr>
          <p:cNvPr id="21" name="Freeform: Shape 16">
            <a:extLst>
              <a:ext uri="{FF2B5EF4-FFF2-40B4-BE49-F238E27FC236}">
                <a16:creationId xmlns:a16="http://schemas.microsoft.com/office/drawing/2014/main" id="{E4D7AC5C-9E99-83FF-9C16-56331C6E0E80}"/>
              </a:ext>
            </a:extLst>
          </p:cNvPr>
          <p:cNvSpPr/>
          <p:nvPr userDrawn="1"/>
        </p:nvSpPr>
        <p:spPr>
          <a:xfrm>
            <a:off x="10274302" y="652377"/>
            <a:ext cx="609600" cy="658477"/>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 h="758825">
                <a:moveTo>
                  <a:pt x="609600" y="0"/>
                </a:moveTo>
                <a:lnTo>
                  <a:pt x="314325" y="755650"/>
                </a:lnTo>
                <a:lnTo>
                  <a:pt x="0" y="758825"/>
                </a:lnTo>
                <a:lnTo>
                  <a:pt x="317500" y="0"/>
                </a:lnTo>
                <a:lnTo>
                  <a:pt x="609600"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2" name="Freeform: Shape 19">
            <a:extLst>
              <a:ext uri="{FF2B5EF4-FFF2-40B4-BE49-F238E27FC236}">
                <a16:creationId xmlns:a16="http://schemas.microsoft.com/office/drawing/2014/main" id="{1EFFBA49-A29A-6698-10CC-2F748F897F08}"/>
              </a:ext>
            </a:extLst>
          </p:cNvPr>
          <p:cNvSpPr/>
          <p:nvPr userDrawn="1"/>
        </p:nvSpPr>
        <p:spPr>
          <a:xfrm>
            <a:off x="10058402" y="652378"/>
            <a:ext cx="473073" cy="666661"/>
          </a:xfrm>
          <a:custGeom>
            <a:avLst/>
            <a:gdLst>
              <a:gd name="connsiteX0" fmla="*/ 1539875 w 1539875"/>
              <a:gd name="connsiteY0" fmla="*/ 0 h 746125"/>
              <a:gd name="connsiteX1" fmla="*/ 1539875 w 1539875"/>
              <a:gd name="connsiteY1" fmla="*/ 720725 h 746125"/>
              <a:gd name="connsiteX2" fmla="*/ 0 w 1539875"/>
              <a:gd name="connsiteY2" fmla="*/ 746125 h 746125"/>
              <a:gd name="connsiteX3" fmla="*/ 266700 w 1539875"/>
              <a:gd name="connsiteY3" fmla="*/ 22225 h 746125"/>
              <a:gd name="connsiteX4" fmla="*/ 1539875 w 1539875"/>
              <a:gd name="connsiteY4" fmla="*/ 0 h 746125"/>
              <a:gd name="connsiteX0" fmla="*/ 1539875 w 1539875"/>
              <a:gd name="connsiteY0" fmla="*/ 6350 h 752475"/>
              <a:gd name="connsiteX1" fmla="*/ 1539875 w 1539875"/>
              <a:gd name="connsiteY1" fmla="*/ 727075 h 752475"/>
              <a:gd name="connsiteX2" fmla="*/ 0 w 1539875"/>
              <a:gd name="connsiteY2" fmla="*/ 752475 h 752475"/>
              <a:gd name="connsiteX3" fmla="*/ 301625 w 1539875"/>
              <a:gd name="connsiteY3" fmla="*/ 0 h 752475"/>
              <a:gd name="connsiteX4" fmla="*/ 1539875 w 1539875"/>
              <a:gd name="connsiteY4" fmla="*/ 6350 h 752475"/>
              <a:gd name="connsiteX0" fmla="*/ 1539875 w 1539875"/>
              <a:gd name="connsiteY0" fmla="*/ 6350 h 758825"/>
              <a:gd name="connsiteX1" fmla="*/ 1539875 w 1539875"/>
              <a:gd name="connsiteY1" fmla="*/ 758825 h 758825"/>
              <a:gd name="connsiteX2" fmla="*/ 0 w 1539875"/>
              <a:gd name="connsiteY2" fmla="*/ 752475 h 758825"/>
              <a:gd name="connsiteX3" fmla="*/ 301625 w 1539875"/>
              <a:gd name="connsiteY3" fmla="*/ 0 h 758825"/>
              <a:gd name="connsiteX4" fmla="*/ 1539875 w 1539875"/>
              <a:gd name="connsiteY4" fmla="*/ 6350 h 758825"/>
              <a:gd name="connsiteX0" fmla="*/ 1860550 w 1860550"/>
              <a:gd name="connsiteY0" fmla="*/ 0 h 758825"/>
              <a:gd name="connsiteX1" fmla="*/ 1539875 w 1860550"/>
              <a:gd name="connsiteY1" fmla="*/ 758825 h 758825"/>
              <a:gd name="connsiteX2" fmla="*/ 0 w 1860550"/>
              <a:gd name="connsiteY2" fmla="*/ 752475 h 758825"/>
              <a:gd name="connsiteX3" fmla="*/ 301625 w 1860550"/>
              <a:gd name="connsiteY3" fmla="*/ 0 h 758825"/>
              <a:gd name="connsiteX4" fmla="*/ 1860550 w 1860550"/>
              <a:gd name="connsiteY4" fmla="*/ 0 h 758825"/>
              <a:gd name="connsiteX0" fmla="*/ 1790700 w 1790700"/>
              <a:gd name="connsiteY0" fmla="*/ 0 h 758825"/>
              <a:gd name="connsiteX1" fmla="*/ 1539875 w 1790700"/>
              <a:gd name="connsiteY1" fmla="*/ 758825 h 758825"/>
              <a:gd name="connsiteX2" fmla="*/ 0 w 1790700"/>
              <a:gd name="connsiteY2" fmla="*/ 752475 h 758825"/>
              <a:gd name="connsiteX3" fmla="*/ 301625 w 1790700"/>
              <a:gd name="connsiteY3" fmla="*/ 0 h 758825"/>
              <a:gd name="connsiteX4" fmla="*/ 1790700 w 1790700"/>
              <a:gd name="connsiteY4" fmla="*/ 0 h 758825"/>
              <a:gd name="connsiteX0" fmla="*/ 1790700 w 1790700"/>
              <a:gd name="connsiteY0" fmla="*/ 0 h 755650"/>
              <a:gd name="connsiteX1" fmla="*/ 1508125 w 1790700"/>
              <a:gd name="connsiteY1" fmla="*/ 755650 h 755650"/>
              <a:gd name="connsiteX2" fmla="*/ 0 w 1790700"/>
              <a:gd name="connsiteY2" fmla="*/ 752475 h 755650"/>
              <a:gd name="connsiteX3" fmla="*/ 301625 w 1790700"/>
              <a:gd name="connsiteY3" fmla="*/ 0 h 755650"/>
              <a:gd name="connsiteX4" fmla="*/ 1790700 w 17907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301625 w 1803400"/>
              <a:gd name="connsiteY3" fmla="*/ 0 h 755650"/>
              <a:gd name="connsiteX4" fmla="*/ 1803400 w 1803400"/>
              <a:gd name="connsiteY4" fmla="*/ 0 h 755650"/>
              <a:gd name="connsiteX0" fmla="*/ 1803400 w 1803400"/>
              <a:gd name="connsiteY0" fmla="*/ 0 h 755650"/>
              <a:gd name="connsiteX1" fmla="*/ 1508125 w 1803400"/>
              <a:gd name="connsiteY1" fmla="*/ 755650 h 755650"/>
              <a:gd name="connsiteX2" fmla="*/ 0 w 1803400"/>
              <a:gd name="connsiteY2" fmla="*/ 752475 h 755650"/>
              <a:gd name="connsiteX3" fmla="*/ 1270000 w 1803400"/>
              <a:gd name="connsiteY3" fmla="*/ 12700 h 755650"/>
              <a:gd name="connsiteX4" fmla="*/ 1803400 w 1803400"/>
              <a:gd name="connsiteY4" fmla="*/ 0 h 755650"/>
              <a:gd name="connsiteX0" fmla="*/ 841375 w 841375"/>
              <a:gd name="connsiteY0" fmla="*/ 0 h 758825"/>
              <a:gd name="connsiteX1" fmla="*/ 546100 w 841375"/>
              <a:gd name="connsiteY1" fmla="*/ 755650 h 758825"/>
              <a:gd name="connsiteX2" fmla="*/ 0 w 841375"/>
              <a:gd name="connsiteY2" fmla="*/ 758825 h 758825"/>
              <a:gd name="connsiteX3" fmla="*/ 307975 w 841375"/>
              <a:gd name="connsiteY3" fmla="*/ 12700 h 758825"/>
              <a:gd name="connsiteX4" fmla="*/ 841375 w 841375"/>
              <a:gd name="connsiteY4" fmla="*/ 0 h 758825"/>
              <a:gd name="connsiteX0" fmla="*/ 841375 w 841375"/>
              <a:gd name="connsiteY0" fmla="*/ 0 h 758825"/>
              <a:gd name="connsiteX1" fmla="*/ 546100 w 841375"/>
              <a:gd name="connsiteY1" fmla="*/ 755650 h 758825"/>
              <a:gd name="connsiteX2" fmla="*/ 0 w 841375"/>
              <a:gd name="connsiteY2" fmla="*/ 758825 h 758825"/>
              <a:gd name="connsiteX3" fmla="*/ 530225 w 841375"/>
              <a:gd name="connsiteY3" fmla="*/ 0 h 758825"/>
              <a:gd name="connsiteX4" fmla="*/ 841375 w 841375"/>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29845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317500 w 609600"/>
              <a:gd name="connsiteY3" fmla="*/ 0 h 758825"/>
              <a:gd name="connsiteX4" fmla="*/ 609600 w 609600"/>
              <a:gd name="connsiteY4" fmla="*/ 0 h 758825"/>
              <a:gd name="connsiteX0" fmla="*/ 609600 w 609600"/>
              <a:gd name="connsiteY0" fmla="*/ 0 h 758825"/>
              <a:gd name="connsiteX1" fmla="*/ 314325 w 609600"/>
              <a:gd name="connsiteY1" fmla="*/ 755650 h 758825"/>
              <a:gd name="connsiteX2" fmla="*/ 0 w 609600"/>
              <a:gd name="connsiteY2" fmla="*/ 758825 h 758825"/>
              <a:gd name="connsiteX3" fmla="*/ 425450 w 609600"/>
              <a:gd name="connsiteY3" fmla="*/ 0 h 758825"/>
              <a:gd name="connsiteX4" fmla="*/ 609600 w 609600"/>
              <a:gd name="connsiteY4" fmla="*/ 0 h 758825"/>
              <a:gd name="connsiteX0" fmla="*/ 444500 w 444500"/>
              <a:gd name="connsiteY0" fmla="*/ 0 h 755650"/>
              <a:gd name="connsiteX1" fmla="*/ 149225 w 444500"/>
              <a:gd name="connsiteY1" fmla="*/ 755650 h 755650"/>
              <a:gd name="connsiteX2" fmla="*/ 0 w 444500"/>
              <a:gd name="connsiteY2" fmla="*/ 752475 h 755650"/>
              <a:gd name="connsiteX3" fmla="*/ 260350 w 444500"/>
              <a:gd name="connsiteY3" fmla="*/ 0 h 755650"/>
              <a:gd name="connsiteX4" fmla="*/ 444500 w 444500"/>
              <a:gd name="connsiteY4" fmla="*/ 0 h 755650"/>
              <a:gd name="connsiteX0" fmla="*/ 444500 w 444500"/>
              <a:gd name="connsiteY0" fmla="*/ 0 h 755650"/>
              <a:gd name="connsiteX1" fmla="*/ 149225 w 444500"/>
              <a:gd name="connsiteY1" fmla="*/ 755650 h 755650"/>
              <a:gd name="connsiteX2" fmla="*/ 0 w 444500"/>
              <a:gd name="connsiteY2" fmla="*/ 752475 h 755650"/>
              <a:gd name="connsiteX3" fmla="*/ 307975 w 444500"/>
              <a:gd name="connsiteY3" fmla="*/ 0 h 755650"/>
              <a:gd name="connsiteX4" fmla="*/ 444500 w 444500"/>
              <a:gd name="connsiteY4" fmla="*/ 0 h 755650"/>
              <a:gd name="connsiteX0" fmla="*/ 441325 w 441325"/>
              <a:gd name="connsiteY0" fmla="*/ 0 h 758825"/>
              <a:gd name="connsiteX1" fmla="*/ 146050 w 441325"/>
              <a:gd name="connsiteY1" fmla="*/ 755650 h 758825"/>
              <a:gd name="connsiteX2" fmla="*/ 0 w 441325"/>
              <a:gd name="connsiteY2" fmla="*/ 758825 h 758825"/>
              <a:gd name="connsiteX3" fmla="*/ 304800 w 441325"/>
              <a:gd name="connsiteY3" fmla="*/ 0 h 758825"/>
              <a:gd name="connsiteX4" fmla="*/ 441325 w 441325"/>
              <a:gd name="connsiteY4" fmla="*/ 0 h 758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325" h="758825">
                <a:moveTo>
                  <a:pt x="441325" y="0"/>
                </a:moveTo>
                <a:lnTo>
                  <a:pt x="146050" y="755650"/>
                </a:lnTo>
                <a:lnTo>
                  <a:pt x="0" y="758825"/>
                </a:lnTo>
                <a:lnTo>
                  <a:pt x="304800" y="0"/>
                </a:lnTo>
                <a:lnTo>
                  <a:pt x="441325" y="0"/>
                </a:lnTo>
                <a:close/>
              </a:path>
            </a:pathLst>
          </a:custGeom>
          <a:solidFill>
            <a:srgbClr val="E8B0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3" name="Action Button: Blank 8">
            <a:hlinkClick r:id="" action="ppaction://hlinkshowjump?jump=lastslide" highlightClick="1"/>
            <a:extLst>
              <a:ext uri="{FF2B5EF4-FFF2-40B4-BE49-F238E27FC236}">
                <a16:creationId xmlns:a16="http://schemas.microsoft.com/office/drawing/2014/main" id="{CAA10ABB-7684-0A5A-A8AC-5DA407112ADB}"/>
              </a:ext>
            </a:extLst>
          </p:cNvPr>
          <p:cNvSpPr/>
          <p:nvPr userDrawn="1"/>
        </p:nvSpPr>
        <p:spPr>
          <a:xfrm>
            <a:off x="11215269" y="247019"/>
            <a:ext cx="752343" cy="218166"/>
          </a:xfrm>
          <a:prstGeom prst="actionButtonBlank">
            <a:avLst/>
          </a:prstGeom>
          <a:solidFill>
            <a:srgbClr val="0029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100" dirty="0"/>
              <a:t>Glossary</a:t>
            </a:r>
          </a:p>
        </p:txBody>
      </p:sp>
      <p:pic>
        <p:nvPicPr>
          <p:cNvPr id="24" name="Picture 23" descr="Text&#10;&#10;AI-generated content may be incorrect.">
            <a:extLst>
              <a:ext uri="{FF2B5EF4-FFF2-40B4-BE49-F238E27FC236}">
                <a16:creationId xmlns:a16="http://schemas.microsoft.com/office/drawing/2014/main" id="{FD9919BA-3FB1-7DF7-739D-907C75BF4A04}"/>
              </a:ext>
            </a:extLst>
          </p:cNvPr>
          <p:cNvPicPr>
            <a:picLocks noChangeAspect="1"/>
          </p:cNvPicPr>
          <p:nvPr userDrawn="1"/>
        </p:nvPicPr>
        <p:blipFill>
          <a:blip r:embed="rId24"/>
          <a:stretch>
            <a:fillRect/>
          </a:stretch>
        </p:blipFill>
        <p:spPr>
          <a:xfrm>
            <a:off x="213995" y="480388"/>
            <a:ext cx="1746885" cy="1116220"/>
          </a:xfrm>
          <a:prstGeom prst="rect">
            <a:avLst/>
          </a:prstGeom>
        </p:spPr>
      </p:pic>
    </p:spTree>
    <p:extLst>
      <p:ext uri="{BB962C8B-B14F-4D97-AF65-F5344CB8AC3E}">
        <p14:creationId xmlns:p14="http://schemas.microsoft.com/office/powerpoint/2010/main" val="3736831245"/>
      </p:ext>
    </p:extLst>
  </p:cSld>
  <p:clrMap bg1="dk1" tx1="lt1" bg2="dk2" tx2="lt2" accent1="accent1" accent2="accent2" accent3="accent3" accent4="accent4" accent5="accent5" accent6="accent6" hlink="hlink" folHlink="folHlink"/>
  <p:sldLayoutIdLst>
    <p:sldLayoutId id="2147483679" r:id="rId1"/>
    <p:sldLayoutId id="2147483705" r:id="rId2"/>
    <p:sldLayoutId id="2147483687" r:id="rId3"/>
    <p:sldLayoutId id="2147483692" r:id="rId4"/>
    <p:sldLayoutId id="2147483706" r:id="rId5"/>
    <p:sldLayoutId id="2147483707" r:id="rId6"/>
    <p:sldLayoutId id="2147483708" r:id="rId7"/>
    <p:sldLayoutId id="2147483710" r:id="rId8"/>
    <p:sldLayoutId id="2147483709" r:id="rId9"/>
    <p:sldLayoutId id="2147483712" r:id="rId10"/>
    <p:sldLayoutId id="2147483685" r:id="rId11"/>
    <p:sldLayoutId id="2147483697" r:id="rId12"/>
    <p:sldLayoutId id="2147483701" r:id="rId13"/>
    <p:sldLayoutId id="2147483699" r:id="rId14"/>
    <p:sldLayoutId id="2147483711" r:id="rId15"/>
    <p:sldLayoutId id="2147483702" r:id="rId16"/>
    <p:sldLayoutId id="2147483694" r:id="rId17"/>
    <p:sldLayoutId id="2147483695" r:id="rId18"/>
    <p:sldLayoutId id="2147483681" r:id="rId19"/>
    <p:sldLayoutId id="2147483684" r:id="rId20"/>
    <p:sldLayoutId id="2147483713" r:id="rId21"/>
  </p:sldLayoutIdLst>
  <p:hf hd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7" userDrawn="1">
          <p15:clr>
            <a:srgbClr val="F26B43"/>
          </p15:clr>
        </p15:guide>
        <p15:guide id="2" pos="740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www.mynavyhr.navy.mil/Support-Services/Culture-Resilience/Warrior-Toughness/"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FC620CB-41B0-A210-34C2-7885DBFBC63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Welcome</a:t>
            </a:r>
          </a:p>
        </p:txBody>
      </p:sp>
      <p:pic>
        <p:nvPicPr>
          <p:cNvPr id="7" name="Picture 6" descr="Warrior Toughness logo. Mind, body, spirit.">
            <a:extLst>
              <a:ext uri="{FF2B5EF4-FFF2-40B4-BE49-F238E27FC236}">
                <a16:creationId xmlns:a16="http://schemas.microsoft.com/office/drawing/2014/main" id="{71857017-E28F-F9BD-8BDB-61139D44A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247" y="855354"/>
            <a:ext cx="5635507" cy="5635507"/>
          </a:xfrm>
          <a:prstGeom prst="rect">
            <a:avLst/>
          </a:prstGeom>
          <a:effectLst>
            <a:outerShdw blurRad="177800" dist="114300" dir="2700000" algn="tl" rotWithShape="0">
              <a:prstClr val="black">
                <a:alpha val="40000"/>
              </a:prstClr>
            </a:outerShdw>
          </a:effectLst>
        </p:spPr>
      </p:pic>
    </p:spTree>
    <p:extLst>
      <p:ext uri="{BB962C8B-B14F-4D97-AF65-F5344CB8AC3E}">
        <p14:creationId xmlns:p14="http://schemas.microsoft.com/office/powerpoint/2010/main" val="179078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CD4620-0332-EBDF-4AFB-6D80C58B8E4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Call to Action</a:t>
            </a:r>
          </a:p>
        </p:txBody>
      </p:sp>
      <p:sp>
        <p:nvSpPr>
          <p:cNvPr id="5" name="TextBox 4">
            <a:extLst>
              <a:ext uri="{FF2B5EF4-FFF2-40B4-BE49-F238E27FC236}">
                <a16:creationId xmlns:a16="http://schemas.microsoft.com/office/drawing/2014/main" id="{424BAB13-87A6-550D-3580-B5739A8EA08B}"/>
              </a:ext>
            </a:extLst>
          </p:cNvPr>
          <p:cNvSpPr txBox="1"/>
          <p:nvPr/>
        </p:nvSpPr>
        <p:spPr>
          <a:xfrm>
            <a:off x="424398" y="1647052"/>
            <a:ext cx="10461316" cy="523220"/>
          </a:xfrm>
          <a:prstGeom prst="rect">
            <a:avLst/>
          </a:prstGeom>
          <a:noFill/>
        </p:spPr>
        <p:txBody>
          <a:bodyPr wrap="square" rtlCol="0">
            <a:spAutoFit/>
          </a:bodyPr>
          <a:lstStyle/>
          <a:p>
            <a:r>
              <a:rPr lang="en-US" sz="2800" dirty="0"/>
              <a:t>Stay in the zone by managing your energy!</a:t>
            </a:r>
          </a:p>
        </p:txBody>
      </p:sp>
      <p:pic>
        <p:nvPicPr>
          <p:cNvPr id="7" name="Picture 6">
            <a:extLst>
              <a:ext uri="{FF2B5EF4-FFF2-40B4-BE49-F238E27FC236}">
                <a16:creationId xmlns:a16="http://schemas.microsoft.com/office/drawing/2014/main" id="{71D8FB92-C393-E8EB-7CA1-02E8CBAB374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 y="2752344"/>
            <a:ext cx="11338560" cy="3297936"/>
          </a:xfrm>
          <a:prstGeom prst="rect">
            <a:avLst/>
          </a:prstGeom>
        </p:spPr>
      </p:pic>
      <p:sp>
        <p:nvSpPr>
          <p:cNvPr id="2" name="Footer Placeholder 1">
            <a:extLst>
              <a:ext uri="{FF2B5EF4-FFF2-40B4-BE49-F238E27FC236}">
                <a16:creationId xmlns:a16="http://schemas.microsoft.com/office/drawing/2014/main" id="{9E40963D-CA90-F7B9-55A7-A631DC553258}"/>
              </a:ext>
            </a:extLst>
          </p:cNvPr>
          <p:cNvSpPr>
            <a:spLocks noGrp="1"/>
          </p:cNvSpPr>
          <p:nvPr>
            <p:ph type="ftr" sz="quarter" idx="11"/>
          </p:nvPr>
        </p:nvSpPr>
        <p:spPr/>
        <p:txBody>
          <a:bodyPr/>
          <a:lstStyle/>
          <a:p>
            <a:r>
              <a:rPr lang="en-US"/>
              <a:t>UNCLASSIFIED</a:t>
            </a:r>
          </a:p>
        </p:txBody>
      </p:sp>
      <p:sp>
        <p:nvSpPr>
          <p:cNvPr id="3" name="Slide Number Placeholder 2">
            <a:extLst>
              <a:ext uri="{FF2B5EF4-FFF2-40B4-BE49-F238E27FC236}">
                <a16:creationId xmlns:a16="http://schemas.microsoft.com/office/drawing/2014/main" id="{93D6E500-6154-9633-C07D-7E59702ADDD1}"/>
              </a:ext>
            </a:extLst>
          </p:cNvPr>
          <p:cNvSpPr>
            <a:spLocks noGrp="1"/>
          </p:cNvSpPr>
          <p:nvPr>
            <p:ph type="sldNum" sz="quarter" idx="12"/>
          </p:nvPr>
        </p:nvSpPr>
        <p:spPr>
          <a:xfrm>
            <a:off x="9154060" y="6356350"/>
            <a:ext cx="2551176" cy="365125"/>
          </a:xfrm>
        </p:spPr>
        <p:txBody>
          <a:bodyPr/>
          <a:lstStyle/>
          <a:p>
            <a:fld id="{92230763-09DA-4369-B759-4F3C13DCD774}" type="slidenum">
              <a:rPr lang="en-US" smtClean="0"/>
              <a:t>10</a:t>
            </a:fld>
            <a:endParaRPr lang="en-US"/>
          </a:p>
        </p:txBody>
      </p:sp>
    </p:spTree>
    <p:extLst>
      <p:ext uri="{BB962C8B-B14F-4D97-AF65-F5344CB8AC3E}">
        <p14:creationId xmlns:p14="http://schemas.microsoft.com/office/powerpoint/2010/main" val="2062159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FBE6B7-5AD5-82ED-1BB0-1EFF36EBF777}"/>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Warrior Toughness QR Code</a:t>
            </a:r>
          </a:p>
        </p:txBody>
      </p:sp>
      <p:pic>
        <p:nvPicPr>
          <p:cNvPr id="7" name="Picture 6" descr="Qr code. Warrior Toughness logo. Mind, body, spirit.">
            <a:hlinkClick r:id="rId3"/>
            <a:extLst>
              <a:ext uri="{FF2B5EF4-FFF2-40B4-BE49-F238E27FC236}">
                <a16:creationId xmlns:a16="http://schemas.microsoft.com/office/drawing/2014/main" id="{BC8CA07F-943E-537C-399C-766F18AD81E2}"/>
              </a:ext>
            </a:extLst>
          </p:cNvPr>
          <p:cNvPicPr>
            <a:picLocks noChangeAspect="1"/>
          </p:cNvPicPr>
          <p:nvPr/>
        </p:nvPicPr>
        <p:blipFill>
          <a:blip r:embed="rId4"/>
          <a:stretch>
            <a:fillRect/>
          </a:stretch>
        </p:blipFill>
        <p:spPr>
          <a:xfrm>
            <a:off x="426720" y="1700784"/>
            <a:ext cx="11338560" cy="4346448"/>
          </a:xfrm>
          <a:prstGeom prst="rect">
            <a:avLst/>
          </a:prstGeom>
        </p:spPr>
      </p:pic>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a:xfrm>
            <a:off x="9154060" y="6356350"/>
            <a:ext cx="2551176" cy="365125"/>
          </a:xfrm>
        </p:spPr>
        <p:txBody>
          <a:bodyPr/>
          <a:lstStyle/>
          <a:p>
            <a:fld id="{92230763-09DA-4369-B759-4F3C13DCD774}" type="slidenum">
              <a:rPr lang="en-US" smtClean="0"/>
              <a:t>11</a:t>
            </a:fld>
            <a:endParaRPr lang="en-US"/>
          </a:p>
        </p:txBody>
      </p:sp>
    </p:spTree>
    <p:extLst>
      <p:ext uri="{BB962C8B-B14F-4D97-AF65-F5344CB8AC3E}">
        <p14:creationId xmlns:p14="http://schemas.microsoft.com/office/powerpoint/2010/main" val="116482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09E2D211-27FE-096C-92AA-6083327A758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References</a:t>
            </a:r>
          </a:p>
        </p:txBody>
      </p:sp>
      <p:sp>
        <p:nvSpPr>
          <p:cNvPr id="6" name="Text Placeholder 5">
            <a:extLst>
              <a:ext uri="{FF2B5EF4-FFF2-40B4-BE49-F238E27FC236}">
                <a16:creationId xmlns:a16="http://schemas.microsoft.com/office/drawing/2014/main" id="{617B1A3E-1673-7800-BD41-2E2823DB9B60}"/>
              </a:ext>
            </a:extLst>
          </p:cNvPr>
          <p:cNvSpPr>
            <a:spLocks noGrp="1"/>
          </p:cNvSpPr>
          <p:nvPr>
            <p:ph type="body" sz="quarter" idx="13"/>
          </p:nvPr>
        </p:nvSpPr>
        <p:spPr>
          <a:xfrm>
            <a:off x="438912" y="1700784"/>
            <a:ext cx="11188461" cy="4538362"/>
          </a:xfrm>
        </p:spPr>
        <p:txBody>
          <a:bodyPr>
            <a:normAutofit/>
          </a:bodyPr>
          <a:lstStyle/>
          <a:p>
            <a:r>
              <a:rPr lang="en-US" sz="4400" dirty="0"/>
              <a:t>Tools and Resources</a:t>
            </a:r>
          </a:p>
          <a:p>
            <a:pPr marL="228600" indent="-228600">
              <a:buFont typeface="Arial" panose="020B0604020202020204" pitchFamily="34" charset="0"/>
              <a:buChar char="•"/>
            </a:pPr>
            <a:r>
              <a:rPr lang="en-US" dirty="0"/>
              <a:t>Warrior Toughness Placemat</a:t>
            </a:r>
          </a:p>
        </p:txBody>
      </p:sp>
      <p:sp>
        <p:nvSpPr>
          <p:cNvPr id="4" name="Footer Placeholder 3">
            <a:extLst>
              <a:ext uri="{FF2B5EF4-FFF2-40B4-BE49-F238E27FC236}">
                <a16:creationId xmlns:a16="http://schemas.microsoft.com/office/drawing/2014/main" id="{E259D057-3E7B-CAFC-817D-307602DDC847}"/>
              </a:ext>
            </a:extLst>
          </p:cNvPr>
          <p:cNvSpPr>
            <a:spLocks noGrp="1"/>
          </p:cNvSpPr>
          <p:nvPr>
            <p:ph type="ftr" sz="quarter" idx="11"/>
          </p:nvPr>
        </p:nvSpPr>
        <p:spPr/>
        <p:txBody>
          <a:bodyPr/>
          <a:lstStyle/>
          <a:p>
            <a:r>
              <a:rPr lang="en-US" dirty="0"/>
              <a:t>UNCLASSIFIED</a:t>
            </a:r>
          </a:p>
        </p:txBody>
      </p:sp>
      <p:sp>
        <p:nvSpPr>
          <p:cNvPr id="5" name="Slide Number Placeholder 4">
            <a:extLst>
              <a:ext uri="{FF2B5EF4-FFF2-40B4-BE49-F238E27FC236}">
                <a16:creationId xmlns:a16="http://schemas.microsoft.com/office/drawing/2014/main" id="{210A90A8-718D-F9AB-56F5-2668DED0F9A1}"/>
              </a:ext>
            </a:extLst>
          </p:cNvPr>
          <p:cNvSpPr>
            <a:spLocks noGrp="1"/>
          </p:cNvSpPr>
          <p:nvPr>
            <p:ph type="sldNum" sz="quarter" idx="12"/>
          </p:nvPr>
        </p:nvSpPr>
        <p:spPr/>
        <p:txBody>
          <a:bodyPr/>
          <a:lstStyle/>
          <a:p>
            <a:fld id="{92230763-09DA-4369-B759-4F3C13DCD774}" type="slidenum">
              <a:rPr lang="en-US" smtClean="0"/>
              <a:t>12</a:t>
            </a:fld>
            <a:endParaRPr lang="en-US" dirty="0"/>
          </a:p>
        </p:txBody>
      </p:sp>
    </p:spTree>
    <p:extLst>
      <p:ext uri="{BB962C8B-B14F-4D97-AF65-F5344CB8AC3E}">
        <p14:creationId xmlns:p14="http://schemas.microsoft.com/office/powerpoint/2010/main" val="534276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31131-1ACB-4C92-D98B-AA3C0E0BF519}"/>
            </a:ext>
          </a:extLst>
        </p:cNvPr>
        <p:cNvGrpSpPr/>
        <p:nvPr/>
      </p:nvGrpSpPr>
      <p:grpSpPr>
        <a:xfrm>
          <a:off x="0" y="0"/>
          <a:ext cx="0" cy="0"/>
          <a:chOff x="0" y="0"/>
          <a:chExt cx="0" cy="0"/>
        </a:xfrm>
      </p:grpSpPr>
      <p:sp>
        <p:nvSpPr>
          <p:cNvPr id="15" name="Text Placeholder 14">
            <a:extLst>
              <a:ext uri="{FF2B5EF4-FFF2-40B4-BE49-F238E27FC236}">
                <a16:creationId xmlns:a16="http://schemas.microsoft.com/office/drawing/2014/main" id="{71850508-F8E0-C86A-BF0F-3CB32BEF1BB0}"/>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Glossary</a:t>
            </a:r>
          </a:p>
        </p:txBody>
      </p:sp>
      <p:sp>
        <p:nvSpPr>
          <p:cNvPr id="11" name="Text Placeholder 5">
            <a:extLst>
              <a:ext uri="{FF2B5EF4-FFF2-40B4-BE49-F238E27FC236}">
                <a16:creationId xmlns:a16="http://schemas.microsoft.com/office/drawing/2014/main" id="{F68854A9-F127-5AC3-8562-C77CE24D8F62}"/>
              </a:ext>
              <a:ext uri="{C183D7F6-B498-43B3-948B-1728B52AA6E4}">
                <adec:decorative xmlns:adec="http://schemas.microsoft.com/office/drawing/2017/decorative" val="1"/>
              </a:ext>
            </a:extLst>
          </p:cNvPr>
          <p:cNvSpPr txBox="1">
            <a:spLocks/>
          </p:cNvSpPr>
          <p:nvPr/>
        </p:nvSpPr>
        <p:spPr>
          <a:xfrm>
            <a:off x="438912" y="1700785"/>
            <a:ext cx="11188461" cy="745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dirty="0"/>
              <a:t>Glossary</a:t>
            </a:r>
            <a:endParaRPr lang="en-US" dirty="0"/>
          </a:p>
        </p:txBody>
      </p:sp>
      <p:graphicFrame>
        <p:nvGraphicFramePr>
          <p:cNvPr id="3" name="Table 2">
            <a:extLst>
              <a:ext uri="{FF2B5EF4-FFF2-40B4-BE49-F238E27FC236}">
                <a16:creationId xmlns:a16="http://schemas.microsoft.com/office/drawing/2014/main" id="{31704B41-BC1B-AB9E-6E83-FFC460992279}"/>
              </a:ext>
            </a:extLst>
          </p:cNvPr>
          <p:cNvGraphicFramePr>
            <a:graphicFrameLocks noGrp="1"/>
          </p:cNvGraphicFramePr>
          <p:nvPr>
            <p:extLst>
              <p:ext uri="{D42A27DB-BD31-4B8C-83A1-F6EECF244321}">
                <p14:modId xmlns:p14="http://schemas.microsoft.com/office/powerpoint/2010/main" val="1261409070"/>
              </p:ext>
            </p:extLst>
          </p:nvPr>
        </p:nvGraphicFramePr>
        <p:xfrm>
          <a:off x="416051" y="2446020"/>
          <a:ext cx="9676215" cy="1249680"/>
        </p:xfrm>
        <a:graphic>
          <a:graphicData uri="http://schemas.openxmlformats.org/drawingml/2006/table">
            <a:tbl>
              <a:tblPr firstRow="1" bandRow="1">
                <a:tableStyleId>{5C22544A-7EE6-4342-B048-85BDC9FD1C3A}</a:tableStyleId>
              </a:tblPr>
              <a:tblGrid>
                <a:gridCol w="2887476">
                  <a:extLst>
                    <a:ext uri="{9D8B030D-6E8A-4147-A177-3AD203B41FA5}">
                      <a16:colId xmlns:a16="http://schemas.microsoft.com/office/drawing/2014/main" val="501580281"/>
                    </a:ext>
                  </a:extLst>
                </a:gridCol>
                <a:gridCol w="6788739">
                  <a:extLst>
                    <a:ext uri="{9D8B030D-6E8A-4147-A177-3AD203B41FA5}">
                      <a16:colId xmlns:a16="http://schemas.microsoft.com/office/drawing/2014/main" val="4219681282"/>
                    </a:ext>
                  </a:extLst>
                </a:gridCol>
              </a:tblGrid>
              <a:tr h="166551">
                <a:tc>
                  <a:txBody>
                    <a:bodyPr/>
                    <a:lstStyle/>
                    <a:p>
                      <a:r>
                        <a:rPr lang="en-US" sz="800" b="0" dirty="0">
                          <a:solidFill>
                            <a:srgbClr val="012A39"/>
                          </a:solidFill>
                          <a:latin typeface="Segoe UI" panose="020B0502040204020203" pitchFamily="34" charset="0"/>
                          <a:cs typeface="Segoe UI" panose="020B0502040204020203" pitchFamily="34" charset="0"/>
                        </a:rPr>
                        <a:t>Acronym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800" b="0" dirty="0">
                          <a:solidFill>
                            <a:srgbClr val="012A39"/>
                          </a:solidFill>
                          <a:latin typeface="Segoe UI" panose="020B0502040204020203" pitchFamily="34" charset="0"/>
                          <a:cs typeface="Segoe UI" panose="020B0502040204020203" pitchFamily="34" charset="0"/>
                        </a:rPr>
                        <a:t>Term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14325055"/>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SEAL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Sea, Air, and Land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857048"/>
                  </a:ext>
                </a:extLst>
              </a:tr>
              <a:tr h="370840">
                <a:tc>
                  <a:txBody>
                    <a:bodyPr/>
                    <a:lstStyle/>
                    <a:p>
                      <a:r>
                        <a:rPr lang="en-US" sz="2800" b="0" dirty="0">
                          <a:solidFill>
                            <a:schemeClr val="tx1"/>
                          </a:solidFill>
                          <a:latin typeface="Segoe UI" panose="020B0502040204020203" pitchFamily="34" charset="0"/>
                          <a:cs typeface="Segoe UI" panose="020B0502040204020203" pitchFamily="34" charset="0"/>
                        </a:rPr>
                        <a:t>WT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dirty="0">
                          <a:solidFill>
                            <a:schemeClr val="tx1"/>
                          </a:solidFill>
                          <a:latin typeface="Segoe UI" panose="020B0502040204020203" pitchFamily="34" charset="0"/>
                          <a:cs typeface="Segoe UI" panose="020B0502040204020203" pitchFamily="34" charset="0"/>
                        </a:rPr>
                        <a:t>Warrior Toughness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2946194"/>
                  </a:ext>
                </a:extLst>
              </a:tr>
            </a:tbl>
          </a:graphicData>
        </a:graphic>
      </p:graphicFrame>
      <p:sp>
        <p:nvSpPr>
          <p:cNvPr id="4" name="Footer Placeholder 3">
            <a:extLst>
              <a:ext uri="{FF2B5EF4-FFF2-40B4-BE49-F238E27FC236}">
                <a16:creationId xmlns:a16="http://schemas.microsoft.com/office/drawing/2014/main" id="{6A97C096-7A60-91FD-0746-F0240A47D67E}"/>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F29B3D68-E98E-2E27-58E6-B021B6D543E7}"/>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13</a:t>
            </a:fld>
            <a:endParaRPr lang="en-US" dirty="0"/>
          </a:p>
        </p:txBody>
      </p:sp>
    </p:spTree>
    <p:extLst>
      <p:ext uri="{BB962C8B-B14F-4D97-AF65-F5344CB8AC3E}">
        <p14:creationId xmlns:p14="http://schemas.microsoft.com/office/powerpoint/2010/main" val="1096920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0AB1B3-969C-50F3-12FE-177005031188}"/>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Introduction</a:t>
            </a:r>
          </a:p>
        </p:txBody>
      </p:sp>
      <p:sp>
        <p:nvSpPr>
          <p:cNvPr id="6" name="TextBox 5">
            <a:extLst>
              <a:ext uri="{FF2B5EF4-FFF2-40B4-BE49-F238E27FC236}">
                <a16:creationId xmlns:a16="http://schemas.microsoft.com/office/drawing/2014/main" id="{5D506B58-772C-20B9-A1F6-08E2D364F809}"/>
              </a:ext>
            </a:extLst>
          </p:cNvPr>
          <p:cNvSpPr txBox="1"/>
          <p:nvPr/>
        </p:nvSpPr>
        <p:spPr>
          <a:xfrm>
            <a:off x="2984500" y="2086898"/>
            <a:ext cx="8242300" cy="923330"/>
          </a:xfrm>
          <a:prstGeom prst="rect">
            <a:avLst/>
          </a:prstGeom>
          <a:noFill/>
        </p:spPr>
        <p:txBody>
          <a:bodyPr wrap="square" rtlCol="0">
            <a:spAutoFit/>
          </a:bodyPr>
          <a:lstStyle/>
          <a:p>
            <a:r>
              <a:rPr lang="en-US" sz="5400" b="1"/>
              <a:t>Warrior Toughness</a:t>
            </a:r>
          </a:p>
        </p:txBody>
      </p:sp>
      <p:sp>
        <p:nvSpPr>
          <p:cNvPr id="3" name="Subtitle 2">
            <a:extLst>
              <a:ext uri="{FF2B5EF4-FFF2-40B4-BE49-F238E27FC236}">
                <a16:creationId xmlns:a16="http://schemas.microsoft.com/office/drawing/2014/main" id="{95722366-535C-0ACC-7D8D-98ACEAB09C10}"/>
              </a:ext>
            </a:extLst>
          </p:cNvPr>
          <p:cNvSpPr>
            <a:spLocks noGrp="1"/>
          </p:cNvSpPr>
          <p:nvPr>
            <p:ph type="subTitle" idx="1"/>
          </p:nvPr>
        </p:nvSpPr>
        <p:spPr/>
        <p:txBody>
          <a:bodyPr/>
          <a:lstStyle/>
          <a:p>
            <a:r>
              <a:rPr lang="en-US" dirty="0"/>
              <a:t>MIND • BODY • SPIRIT</a:t>
            </a:r>
          </a:p>
        </p:txBody>
      </p:sp>
      <p:sp>
        <p:nvSpPr>
          <p:cNvPr id="4" name="Text Placeholder 3">
            <a:extLst>
              <a:ext uri="{FF2B5EF4-FFF2-40B4-BE49-F238E27FC236}">
                <a16:creationId xmlns:a16="http://schemas.microsoft.com/office/drawing/2014/main" id="{77FABC52-7691-18C0-008A-71586A3B2D9F}"/>
              </a:ext>
            </a:extLst>
          </p:cNvPr>
          <p:cNvSpPr>
            <a:spLocks noGrp="1"/>
          </p:cNvSpPr>
          <p:nvPr>
            <p:ph type="body" sz="quarter" idx="13"/>
          </p:nvPr>
        </p:nvSpPr>
        <p:spPr/>
        <p:txBody>
          <a:bodyPr/>
          <a:lstStyle/>
          <a:p>
            <a:r>
              <a:rPr lang="en-US" dirty="0"/>
              <a:t>Energy Management</a:t>
            </a:r>
          </a:p>
        </p:txBody>
      </p:sp>
    </p:spTree>
    <p:extLst>
      <p:ext uri="{BB962C8B-B14F-4D97-AF65-F5344CB8AC3E}">
        <p14:creationId xmlns:p14="http://schemas.microsoft.com/office/powerpoint/2010/main" val="3269015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A526FB3-B4F5-7664-A23A-923506650532}"/>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Learning Objective</a:t>
            </a:r>
          </a:p>
        </p:txBody>
      </p:sp>
      <p:sp>
        <p:nvSpPr>
          <p:cNvPr id="4" name="Text Placeholder 3">
            <a:extLst>
              <a:ext uri="{FF2B5EF4-FFF2-40B4-BE49-F238E27FC236}">
                <a16:creationId xmlns:a16="http://schemas.microsoft.com/office/drawing/2014/main" id="{DF8C1694-491B-4B4D-27EF-3D52F33287FC}"/>
              </a:ext>
            </a:extLst>
          </p:cNvPr>
          <p:cNvSpPr>
            <a:spLocks noGrp="1"/>
          </p:cNvSpPr>
          <p:nvPr>
            <p:ph type="body" sz="quarter" idx="13"/>
          </p:nvPr>
        </p:nvSpPr>
        <p:spPr/>
        <p:txBody>
          <a:bodyPr/>
          <a:lstStyle/>
          <a:p>
            <a:pPr marL="0" indent="0">
              <a:buNone/>
            </a:pPr>
            <a:r>
              <a:rPr lang="en-US" dirty="0"/>
              <a:t>Regulate appropriate energy for an event's duration by employing energy management.</a:t>
            </a:r>
          </a:p>
        </p:txBody>
      </p:sp>
      <p:sp>
        <p:nvSpPr>
          <p:cNvPr id="2" name="Footer Placeholder 1">
            <a:extLst>
              <a:ext uri="{FF2B5EF4-FFF2-40B4-BE49-F238E27FC236}">
                <a16:creationId xmlns:a16="http://schemas.microsoft.com/office/drawing/2014/main" id="{9EBE8AFE-D108-CFEA-B83F-EC5707381FC9}"/>
              </a:ext>
            </a:extLst>
          </p:cNvPr>
          <p:cNvSpPr>
            <a:spLocks noGrp="1"/>
          </p:cNvSpPr>
          <p:nvPr>
            <p:ph type="ftr" sz="quarter" idx="11"/>
          </p:nvPr>
        </p:nvSpPr>
        <p:spPr/>
        <p:txBody>
          <a:bodyPr/>
          <a:lstStyle/>
          <a:p>
            <a:r>
              <a:rPr lang="en-US" dirty="0"/>
              <a:t>UNCLASSIFIED</a:t>
            </a:r>
          </a:p>
        </p:txBody>
      </p:sp>
      <p:sp>
        <p:nvSpPr>
          <p:cNvPr id="6" name="Slide Number Placeholder 2">
            <a:extLst>
              <a:ext uri="{FF2B5EF4-FFF2-40B4-BE49-F238E27FC236}">
                <a16:creationId xmlns:a16="http://schemas.microsoft.com/office/drawing/2014/main" id="{E76EAFCD-3A3B-A733-6813-EA16882E2EE5}"/>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3</a:t>
            </a:fld>
            <a:endParaRPr lang="en-US" dirty="0"/>
          </a:p>
        </p:txBody>
      </p:sp>
    </p:spTree>
    <p:extLst>
      <p:ext uri="{BB962C8B-B14F-4D97-AF65-F5344CB8AC3E}">
        <p14:creationId xmlns:p14="http://schemas.microsoft.com/office/powerpoint/2010/main" val="2391317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FCF18AD5-9E1C-129E-3FAC-F2351872691D}"/>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Energy Management</a:t>
            </a:r>
          </a:p>
        </p:txBody>
      </p:sp>
      <p:sp>
        <p:nvSpPr>
          <p:cNvPr id="14" name="Text Placeholder 13">
            <a:extLst>
              <a:ext uri="{FF2B5EF4-FFF2-40B4-BE49-F238E27FC236}">
                <a16:creationId xmlns:a16="http://schemas.microsoft.com/office/drawing/2014/main" id="{7B0BF726-9EA3-E615-DB64-F2A36B7D010E}"/>
              </a:ext>
            </a:extLst>
          </p:cNvPr>
          <p:cNvSpPr>
            <a:spLocks noGrp="1"/>
          </p:cNvSpPr>
          <p:nvPr>
            <p:ph type="body" sz="quarter" idx="19"/>
          </p:nvPr>
        </p:nvSpPr>
        <p:spPr/>
        <p:txBody>
          <a:bodyPr/>
          <a:lstStyle/>
          <a:p>
            <a:r>
              <a:rPr lang="en-US" dirty="0"/>
              <a:t>What is energy management?</a:t>
            </a:r>
          </a:p>
        </p:txBody>
      </p:sp>
      <p:pic>
        <p:nvPicPr>
          <p:cNvPr id="3" name="Picture 2" descr="A group of Sailors jogging.">
            <a:extLst>
              <a:ext uri="{FF2B5EF4-FFF2-40B4-BE49-F238E27FC236}">
                <a16:creationId xmlns:a16="http://schemas.microsoft.com/office/drawing/2014/main" id="{BE064D34-E64A-C436-757C-948F2FE96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12" y="1700783"/>
            <a:ext cx="3200400" cy="4346448"/>
          </a:xfrm>
          <a:prstGeom prst="rect">
            <a:avLst/>
          </a:prstGeom>
        </p:spPr>
      </p:pic>
      <p:pic>
        <p:nvPicPr>
          <p:cNvPr id="4" name="Picture 3" descr="Sailors in service dress navy uniforms standing at attention.">
            <a:extLst>
              <a:ext uri="{FF2B5EF4-FFF2-40B4-BE49-F238E27FC236}">
                <a16:creationId xmlns:a16="http://schemas.microsoft.com/office/drawing/2014/main" id="{C70E8AB9-F6B7-BAE3-053E-CE94D8FA8B1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95800" y="1700783"/>
            <a:ext cx="3200400" cy="4346448"/>
          </a:xfrm>
          <a:prstGeom prst="rect">
            <a:avLst/>
          </a:prstGeom>
        </p:spPr>
      </p:pic>
      <p:pic>
        <p:nvPicPr>
          <p:cNvPr id="7" name="Picture 6" descr="Sailor firing a gun. ">
            <a:extLst>
              <a:ext uri="{FF2B5EF4-FFF2-40B4-BE49-F238E27FC236}">
                <a16:creationId xmlns:a16="http://schemas.microsoft.com/office/drawing/2014/main" id="{291426A5-0EF2-EFB4-0B83-66BE9A2E67A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52688" y="1700783"/>
            <a:ext cx="3200400" cy="4346448"/>
          </a:xfrm>
          <a:prstGeom prst="rect">
            <a:avLst/>
          </a:prstGeom>
        </p:spPr>
      </p:pic>
      <p:sp>
        <p:nvSpPr>
          <p:cNvPr id="5" name="Footer Placeholder 4">
            <a:extLst>
              <a:ext uri="{FF2B5EF4-FFF2-40B4-BE49-F238E27FC236}">
                <a16:creationId xmlns:a16="http://schemas.microsoft.com/office/drawing/2014/main" id="{1FD39886-FEA9-E6F5-E88C-882EA745A008}"/>
              </a:ext>
            </a:extLst>
          </p:cNvPr>
          <p:cNvSpPr>
            <a:spLocks noGrp="1"/>
          </p:cNvSpPr>
          <p:nvPr>
            <p:ph type="ftr" sz="quarter" idx="11"/>
          </p:nvPr>
        </p:nvSpPr>
        <p:spPr/>
        <p:txBody>
          <a:bodyPr/>
          <a:lstStyle/>
          <a:p>
            <a:r>
              <a:rPr lang="en-US" dirty="0"/>
              <a:t>UNCLASSIFIED</a:t>
            </a:r>
          </a:p>
        </p:txBody>
      </p:sp>
      <p:sp>
        <p:nvSpPr>
          <p:cNvPr id="6" name="Slide Number Placeholder 5">
            <a:extLst>
              <a:ext uri="{FF2B5EF4-FFF2-40B4-BE49-F238E27FC236}">
                <a16:creationId xmlns:a16="http://schemas.microsoft.com/office/drawing/2014/main" id="{0443C97D-D7CA-FED2-6BAD-939755967558}"/>
              </a:ext>
            </a:extLst>
          </p:cNvPr>
          <p:cNvSpPr>
            <a:spLocks noGrp="1"/>
          </p:cNvSpPr>
          <p:nvPr>
            <p:ph type="sldNum" sz="quarter" idx="12"/>
          </p:nvPr>
        </p:nvSpPr>
        <p:spPr/>
        <p:txBody>
          <a:bodyPr/>
          <a:lstStyle/>
          <a:p>
            <a:fld id="{92230763-09DA-4369-B759-4F3C13DCD774}" type="slidenum">
              <a:rPr lang="en-US" smtClean="0"/>
              <a:t>4</a:t>
            </a:fld>
            <a:endParaRPr lang="en-US" dirty="0"/>
          </a:p>
        </p:txBody>
      </p:sp>
    </p:spTree>
    <p:extLst>
      <p:ext uri="{BB962C8B-B14F-4D97-AF65-F5344CB8AC3E}">
        <p14:creationId xmlns:p14="http://schemas.microsoft.com/office/powerpoint/2010/main" val="419609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25FB0CC-3C21-322F-D8EF-BC4E001F1C05}"/>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Get in the Zone</a:t>
            </a:r>
          </a:p>
        </p:txBody>
      </p:sp>
      <p:sp>
        <p:nvSpPr>
          <p:cNvPr id="7" name="Text Placeholder 6">
            <a:extLst>
              <a:ext uri="{FF2B5EF4-FFF2-40B4-BE49-F238E27FC236}">
                <a16:creationId xmlns:a16="http://schemas.microsoft.com/office/drawing/2014/main" id="{15DA67AF-6CCB-F244-8BDC-B30E9054DEC4}"/>
              </a:ext>
            </a:extLst>
          </p:cNvPr>
          <p:cNvSpPr>
            <a:spLocks noGrp="1"/>
          </p:cNvSpPr>
          <p:nvPr>
            <p:ph type="body" sz="quarter" idx="13"/>
          </p:nvPr>
        </p:nvSpPr>
        <p:spPr/>
        <p:txBody>
          <a:bodyPr/>
          <a:lstStyle/>
          <a:p>
            <a:pPr marL="0" indent="0">
              <a:buNone/>
            </a:pPr>
            <a:r>
              <a:rPr lang="en-US" dirty="0"/>
              <a:t>The three areas are:</a:t>
            </a:r>
          </a:p>
          <a:p>
            <a:r>
              <a:rPr lang="en-US" dirty="0"/>
              <a:t>Knowledge of optimum energy required for task</a:t>
            </a:r>
          </a:p>
          <a:p>
            <a:r>
              <a:rPr lang="en-US" dirty="0"/>
              <a:t>Awareness of current energy level</a:t>
            </a:r>
          </a:p>
          <a:p>
            <a:r>
              <a:rPr lang="en-US" dirty="0"/>
              <a:t>Ability to alter and adapt energy level</a:t>
            </a:r>
          </a:p>
        </p:txBody>
      </p:sp>
      <p:pic>
        <p:nvPicPr>
          <p:cNvPr id="5" name="Picture 4">
            <a:extLst>
              <a:ext uri="{FF2B5EF4-FFF2-40B4-BE49-F238E27FC236}">
                <a16:creationId xmlns:a16="http://schemas.microsoft.com/office/drawing/2014/main" id="{750743BF-8D69-8975-1C38-A97315CD51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37888" y="1700784"/>
            <a:ext cx="731520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p:txBody>
          <a:bodyPr/>
          <a:lstStyle/>
          <a:p>
            <a:fld id="{92230763-09DA-4369-B759-4F3C13DCD774}" type="slidenum">
              <a:rPr lang="en-US" smtClean="0"/>
              <a:pPr/>
              <a:t>5</a:t>
            </a:fld>
            <a:endParaRPr lang="en-US" dirty="0"/>
          </a:p>
        </p:txBody>
      </p:sp>
    </p:spTree>
    <p:extLst>
      <p:ext uri="{BB962C8B-B14F-4D97-AF65-F5344CB8AC3E}">
        <p14:creationId xmlns:p14="http://schemas.microsoft.com/office/powerpoint/2010/main" val="334317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E452A2-5383-B8F5-1E42-CEDD9B3937BA}"/>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Different Energy Levels</a:t>
            </a:r>
          </a:p>
        </p:txBody>
      </p:sp>
      <p:sp>
        <p:nvSpPr>
          <p:cNvPr id="9" name="Text Placeholder 8">
            <a:extLst>
              <a:ext uri="{FF2B5EF4-FFF2-40B4-BE49-F238E27FC236}">
                <a16:creationId xmlns:a16="http://schemas.microsoft.com/office/drawing/2014/main" id="{E92D6DA3-55CD-2E5B-A155-E4E076DBBB19}"/>
              </a:ext>
            </a:extLst>
          </p:cNvPr>
          <p:cNvSpPr>
            <a:spLocks noGrp="1"/>
          </p:cNvSpPr>
          <p:nvPr>
            <p:ph type="body" sz="quarter" idx="20"/>
          </p:nvPr>
        </p:nvSpPr>
        <p:spPr/>
        <p:txBody>
          <a:bodyPr/>
          <a:lstStyle/>
          <a:p>
            <a:pPr marL="0" indent="0">
              <a:buFont typeface="Arial" panose="020B0604020202020204" pitchFamily="34" charset="0"/>
              <a:buNone/>
            </a:pPr>
            <a:r>
              <a:rPr lang="en-US" sz="2000" b="0" i="0" dirty="0">
                <a:latin typeface="+mn-lt"/>
              </a:rPr>
              <a:t>How much energy do you need to perform at peak performance?</a:t>
            </a:r>
          </a:p>
        </p:txBody>
      </p:sp>
      <p:grpSp>
        <p:nvGrpSpPr>
          <p:cNvPr id="2" name="Group 1" descr="Sailors engaged in diverse tasks requiring varying energy levels: sitting at a desk at a command station, directing a helicopter landing on a landing pad, observing through binoculars aboard a ship, and using a fire hose to combat a fire in a building.">
            <a:extLst>
              <a:ext uri="{FF2B5EF4-FFF2-40B4-BE49-F238E27FC236}">
                <a16:creationId xmlns:a16="http://schemas.microsoft.com/office/drawing/2014/main" id="{C6CC54D9-8939-C985-2C8F-586C146AB260}"/>
              </a:ext>
            </a:extLst>
          </p:cNvPr>
          <p:cNvGrpSpPr/>
          <p:nvPr/>
        </p:nvGrpSpPr>
        <p:grpSpPr>
          <a:xfrm>
            <a:off x="2507887" y="1697736"/>
            <a:ext cx="7176226" cy="4337304"/>
            <a:chOff x="2507887" y="1697736"/>
            <a:chExt cx="7176226" cy="4337304"/>
          </a:xfrm>
        </p:grpSpPr>
        <p:pic>
          <p:nvPicPr>
            <p:cNvPr id="11" name="Picture 10" descr="A person wearing headphones&#10;&#10;AI-generated content may be incorrect.">
              <a:extLst>
                <a:ext uri="{FF2B5EF4-FFF2-40B4-BE49-F238E27FC236}">
                  <a16:creationId xmlns:a16="http://schemas.microsoft.com/office/drawing/2014/main" id="{CA1B925D-948E-DF2B-453F-AB3AB9182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887" y="1697736"/>
              <a:ext cx="3200400" cy="2060448"/>
            </a:xfrm>
            <a:prstGeom prst="rect">
              <a:avLst/>
            </a:prstGeom>
          </p:spPr>
        </p:pic>
        <p:pic>
          <p:nvPicPr>
            <p:cNvPr id="12" name="Picture 11">
              <a:extLst>
                <a:ext uri="{FF2B5EF4-FFF2-40B4-BE49-F238E27FC236}">
                  <a16:creationId xmlns:a16="http://schemas.microsoft.com/office/drawing/2014/main" id="{926663BB-4E99-10B8-9526-34EB0D72874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83713" y="1697736"/>
              <a:ext cx="3200400" cy="2060448"/>
            </a:xfrm>
            <a:prstGeom prst="rect">
              <a:avLst/>
            </a:prstGeom>
          </p:spPr>
        </p:pic>
        <p:pic>
          <p:nvPicPr>
            <p:cNvPr id="13" name="Picture 12">
              <a:extLst>
                <a:ext uri="{FF2B5EF4-FFF2-40B4-BE49-F238E27FC236}">
                  <a16:creationId xmlns:a16="http://schemas.microsoft.com/office/drawing/2014/main" id="{F6E08F3D-7D8A-E9F3-12FE-D67E2E3CFCF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7887" y="3974592"/>
              <a:ext cx="3200400" cy="2060448"/>
            </a:xfrm>
            <a:prstGeom prst="rect">
              <a:avLst/>
            </a:prstGeom>
          </p:spPr>
        </p:pic>
        <p:pic>
          <p:nvPicPr>
            <p:cNvPr id="14" name="Picture 13">
              <a:extLst>
                <a:ext uri="{FF2B5EF4-FFF2-40B4-BE49-F238E27FC236}">
                  <a16:creationId xmlns:a16="http://schemas.microsoft.com/office/drawing/2014/main" id="{2E89C240-4570-8F18-B055-439B2019C25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83713" y="3970924"/>
              <a:ext cx="3200400" cy="2060448"/>
            </a:xfrm>
            <a:prstGeom prst="rect">
              <a:avLst/>
            </a:prstGeom>
          </p:spPr>
        </p:pic>
      </p:grpSp>
      <p:sp>
        <p:nvSpPr>
          <p:cNvPr id="6" name="Footer Placeholder 5">
            <a:extLst>
              <a:ext uri="{FF2B5EF4-FFF2-40B4-BE49-F238E27FC236}">
                <a16:creationId xmlns:a16="http://schemas.microsoft.com/office/drawing/2014/main" id="{C162D727-A4FF-819A-89C0-31C153A33D6E}"/>
              </a:ext>
            </a:extLst>
          </p:cNvPr>
          <p:cNvSpPr>
            <a:spLocks noGrp="1"/>
          </p:cNvSpPr>
          <p:nvPr>
            <p:ph type="ftr" sz="quarter" idx="11"/>
          </p:nvPr>
        </p:nvSpPr>
        <p:spPr/>
        <p:txBody>
          <a:bodyPr/>
          <a:lstStyle/>
          <a:p>
            <a:r>
              <a:rPr lang="en-US" dirty="0"/>
              <a:t>UNCLASSIFIED</a:t>
            </a:r>
          </a:p>
        </p:txBody>
      </p:sp>
      <p:sp>
        <p:nvSpPr>
          <p:cNvPr id="10" name="Slide Number Placeholder 2">
            <a:extLst>
              <a:ext uri="{FF2B5EF4-FFF2-40B4-BE49-F238E27FC236}">
                <a16:creationId xmlns:a16="http://schemas.microsoft.com/office/drawing/2014/main" id="{41D815AA-DCE1-1673-71E3-63573BBB5F8F}"/>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6</a:t>
            </a:fld>
            <a:endParaRPr lang="en-US" dirty="0"/>
          </a:p>
        </p:txBody>
      </p:sp>
    </p:spTree>
    <p:extLst>
      <p:ext uri="{BB962C8B-B14F-4D97-AF65-F5344CB8AC3E}">
        <p14:creationId xmlns:p14="http://schemas.microsoft.com/office/powerpoint/2010/main" val="169484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9843826-2FEC-67E7-CA1A-FF0BC324A29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Psyching Up and Winding Down</a:t>
            </a:r>
          </a:p>
        </p:txBody>
      </p:sp>
      <p:sp>
        <p:nvSpPr>
          <p:cNvPr id="9" name="Text Placeholder 8">
            <a:extLst>
              <a:ext uri="{FF2B5EF4-FFF2-40B4-BE49-F238E27FC236}">
                <a16:creationId xmlns:a16="http://schemas.microsoft.com/office/drawing/2014/main" id="{0F94EB67-EE1D-EA67-721D-45A6307B0B05}"/>
              </a:ext>
            </a:extLst>
          </p:cNvPr>
          <p:cNvSpPr>
            <a:spLocks noGrp="1"/>
          </p:cNvSpPr>
          <p:nvPr>
            <p:ph type="body" sz="quarter" idx="4294967295"/>
          </p:nvPr>
        </p:nvSpPr>
        <p:spPr>
          <a:xfrm>
            <a:off x="2240280" y="640080"/>
            <a:ext cx="7543800" cy="704088"/>
          </a:xfrm>
        </p:spPr>
        <p:txBody>
          <a:bodyPr>
            <a:normAutofit/>
          </a:bodyPr>
          <a:lstStyle/>
          <a:p>
            <a:pPr marL="0" indent="0">
              <a:lnSpc>
                <a:spcPct val="100000"/>
              </a:lnSpc>
              <a:spcBef>
                <a:spcPts val="0"/>
              </a:spcBef>
              <a:buNone/>
            </a:pPr>
            <a:r>
              <a:rPr lang="en-US" sz="2000" dirty="0"/>
              <a:t>Can you control your energy?</a:t>
            </a:r>
          </a:p>
        </p:txBody>
      </p:sp>
      <p:pic>
        <p:nvPicPr>
          <p:cNvPr id="3" name="Picture 2" descr="Illustration depicting a sailor in motion, actively running, paired with another scene showing the sailor relaxing and enjoying music with headphones.">
            <a:extLst>
              <a:ext uri="{FF2B5EF4-FFF2-40B4-BE49-F238E27FC236}">
                <a16:creationId xmlns:a16="http://schemas.microsoft.com/office/drawing/2014/main" id="{FD9C1B75-3FA4-FD2B-E5AD-AD227F38478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6720" y="1700784"/>
            <a:ext cx="11338560" cy="4346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B7763A58-FF7D-1D4B-853E-3BC63F82D6A9}"/>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7</a:t>
            </a:fld>
            <a:endParaRPr lang="en-US" dirty="0"/>
          </a:p>
        </p:txBody>
      </p:sp>
    </p:spTree>
    <p:extLst>
      <p:ext uri="{BB962C8B-B14F-4D97-AF65-F5344CB8AC3E}">
        <p14:creationId xmlns:p14="http://schemas.microsoft.com/office/powerpoint/2010/main" val="2609894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B2951-04B4-4304-5407-739E95D3773B}"/>
            </a:ext>
          </a:extLst>
        </p:cNvPr>
        <p:cNvGrpSpPr/>
        <p:nvPr/>
      </p:nvGrpSpPr>
      <p:grpSpPr>
        <a:xfrm>
          <a:off x="0" y="0"/>
          <a:ext cx="0" cy="0"/>
          <a:chOff x="0" y="0"/>
          <a:chExt cx="0" cy="0"/>
        </a:xfrm>
      </p:grpSpPr>
      <p:sp>
        <p:nvSpPr>
          <p:cNvPr id="8" name="Text Placeholder 7">
            <a:extLst>
              <a:ext uri="{FF2B5EF4-FFF2-40B4-BE49-F238E27FC236}">
                <a16:creationId xmlns:a16="http://schemas.microsoft.com/office/drawing/2014/main" id="{FEDA5040-F663-7EFD-7371-9361A79A2DB4}"/>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Energy Management and the Warrior Mindset</a:t>
            </a:r>
          </a:p>
        </p:txBody>
      </p:sp>
      <p:sp>
        <p:nvSpPr>
          <p:cNvPr id="5" name="Text Placeholder 8">
            <a:extLst>
              <a:ext uri="{FF2B5EF4-FFF2-40B4-BE49-F238E27FC236}">
                <a16:creationId xmlns:a16="http://schemas.microsoft.com/office/drawing/2014/main" id="{694711A4-0507-B7CE-8512-AD69D81DCA9F}"/>
              </a:ext>
            </a:extLst>
          </p:cNvPr>
          <p:cNvSpPr txBox="1">
            <a:spLocks/>
          </p:cNvSpPr>
          <p:nvPr/>
        </p:nvSpPr>
        <p:spPr>
          <a:xfrm>
            <a:off x="2237225" y="640080"/>
            <a:ext cx="7600112" cy="704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latin typeface="+mn-lt"/>
              </a:rPr>
              <a:t>How is energy management used to maintain a Warrior Mindset?</a:t>
            </a:r>
          </a:p>
        </p:txBody>
      </p:sp>
      <p:pic>
        <p:nvPicPr>
          <p:cNvPr id="3" name="Picture 2" descr="Sailors in service dress white uniforms saluting. ">
            <a:extLst>
              <a:ext uri="{FF2B5EF4-FFF2-40B4-BE49-F238E27FC236}">
                <a16:creationId xmlns:a16="http://schemas.microsoft.com/office/drawing/2014/main" id="{82B61F97-BACA-806D-DABA-987F686355BF}"/>
              </a:ext>
            </a:extLst>
          </p:cNvPr>
          <p:cNvPicPr>
            <a:picLocks noChangeAspect="1"/>
          </p:cNvPicPr>
          <p:nvPr/>
        </p:nvPicPr>
        <p:blipFill>
          <a:blip r:embed="rId3"/>
          <a:srcRect/>
          <a:stretch/>
        </p:blipFill>
        <p:spPr>
          <a:xfrm>
            <a:off x="426720" y="1700784"/>
            <a:ext cx="11338560" cy="4346448"/>
          </a:xfrm>
          <a:prstGeom prst="rect">
            <a:avLst/>
          </a:prstGeom>
        </p:spPr>
      </p:pic>
      <p:pic>
        <p:nvPicPr>
          <p:cNvPr id="14" name="Picture 13" descr="The Warrior Mindset embodies a holistic approach, integrating the mind, body, and spirit in a continuous cycle of commitment, preparation, execution, and reflection.">
            <a:extLst>
              <a:ext uri="{FF2B5EF4-FFF2-40B4-BE49-F238E27FC236}">
                <a16:creationId xmlns:a16="http://schemas.microsoft.com/office/drawing/2014/main" id="{6ED8CD0F-D724-E501-B7E6-2D6AA460C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535" y="1883973"/>
            <a:ext cx="3999773" cy="3980070"/>
          </a:xfrm>
          <a:prstGeom prst="rect">
            <a:avLst/>
          </a:prstGeom>
        </p:spPr>
      </p:pic>
      <p:sp>
        <p:nvSpPr>
          <p:cNvPr id="2" name="Footer Placeholder 1">
            <a:extLst>
              <a:ext uri="{FF2B5EF4-FFF2-40B4-BE49-F238E27FC236}">
                <a16:creationId xmlns:a16="http://schemas.microsoft.com/office/drawing/2014/main" id="{D78CC025-C446-04BA-867E-A9E52B32D6FB}"/>
              </a:ext>
            </a:extLst>
          </p:cNvPr>
          <p:cNvSpPr>
            <a:spLocks noGrp="1"/>
          </p:cNvSpPr>
          <p:nvPr>
            <p:ph type="ftr" sz="quarter" idx="11"/>
          </p:nvPr>
        </p:nvSpPr>
        <p:spPr/>
        <p:txBody>
          <a:bodyPr/>
          <a:lstStyle/>
          <a:p>
            <a:r>
              <a:rPr lang="en-US" dirty="0"/>
              <a:t>UNCLASSIFIED</a:t>
            </a:r>
          </a:p>
        </p:txBody>
      </p:sp>
      <p:sp>
        <p:nvSpPr>
          <p:cNvPr id="4" name="Slide Number Placeholder 2">
            <a:extLst>
              <a:ext uri="{FF2B5EF4-FFF2-40B4-BE49-F238E27FC236}">
                <a16:creationId xmlns:a16="http://schemas.microsoft.com/office/drawing/2014/main" id="{AD434F59-FB66-434C-B8F4-CE91BDC81A8B}"/>
              </a:ext>
            </a:extLst>
          </p:cNvPr>
          <p:cNvSpPr>
            <a:spLocks noGrp="1"/>
          </p:cNvSpPr>
          <p:nvPr>
            <p:ph type="sldNum" sz="quarter" idx="12"/>
          </p:nvPr>
        </p:nvSpPr>
        <p:spPr>
          <a:xfrm>
            <a:off x="9154060" y="6356350"/>
            <a:ext cx="2534732" cy="365125"/>
          </a:xfrm>
        </p:spPr>
        <p:txBody>
          <a:bodyPr/>
          <a:lstStyle/>
          <a:p>
            <a:fld id="{92230763-09DA-4369-B759-4F3C13DCD774}" type="slidenum">
              <a:rPr lang="en-US" smtClean="0"/>
              <a:pPr/>
              <a:t>8</a:t>
            </a:fld>
            <a:endParaRPr lang="en-US" dirty="0"/>
          </a:p>
        </p:txBody>
      </p:sp>
    </p:spTree>
    <p:extLst>
      <p:ext uri="{BB962C8B-B14F-4D97-AF65-F5344CB8AC3E}">
        <p14:creationId xmlns:p14="http://schemas.microsoft.com/office/powerpoint/2010/main" val="35867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E70D02-506B-2AD0-873F-B31016CB5690}"/>
              </a:ext>
            </a:extLst>
          </p:cNvPr>
          <p:cNvSpPr>
            <a:spLocks noGrp="1"/>
          </p:cNvSpPr>
          <p:nvPr>
            <p:ph type="title" idx="4294967295"/>
          </p:nvPr>
        </p:nvSpPr>
        <p:spPr>
          <a:xfrm>
            <a:off x="0" y="258763"/>
            <a:ext cx="12192000" cy="2159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293A"/>
                </a:solidFill>
                <a:effectLst/>
                <a:uLnTx/>
                <a:uFillTx/>
                <a:latin typeface="Segoe UI" panose="020B0502040204020203" pitchFamily="34" charset="0"/>
                <a:ea typeface="+mn-ea"/>
                <a:cs typeface="Segoe UI" panose="020B0502040204020203" pitchFamily="34" charset="0"/>
              </a:rPr>
              <a:t>Energy Management Activity</a:t>
            </a:r>
          </a:p>
        </p:txBody>
      </p:sp>
      <p:sp>
        <p:nvSpPr>
          <p:cNvPr id="5" name="Text Placeholder 4">
            <a:extLst>
              <a:ext uri="{FF2B5EF4-FFF2-40B4-BE49-F238E27FC236}">
                <a16:creationId xmlns:a16="http://schemas.microsoft.com/office/drawing/2014/main" id="{6A01AFED-8054-84F3-E43A-8E0CF14A1B42}"/>
              </a:ext>
            </a:extLst>
          </p:cNvPr>
          <p:cNvSpPr>
            <a:spLocks noGrp="1"/>
          </p:cNvSpPr>
          <p:nvPr>
            <p:ph type="body" sz="quarter" idx="4294967295"/>
          </p:nvPr>
        </p:nvSpPr>
        <p:spPr>
          <a:xfrm>
            <a:off x="2240280" y="640080"/>
            <a:ext cx="7543800" cy="704088"/>
          </a:xfrm>
        </p:spPr>
        <p:txBody>
          <a:bodyPr>
            <a:normAutofit/>
          </a:bodyPr>
          <a:lstStyle/>
          <a:p>
            <a:pPr marL="0" indent="0" algn="ctr">
              <a:lnSpc>
                <a:spcPct val="100000"/>
              </a:lnSpc>
              <a:spcBef>
                <a:spcPts val="0"/>
              </a:spcBef>
              <a:buNone/>
            </a:pPr>
            <a:r>
              <a:rPr lang="en-US" sz="2000" dirty="0"/>
              <a:t>Identify the amount of energy needed.</a:t>
            </a:r>
          </a:p>
        </p:txBody>
      </p:sp>
      <p:pic>
        <p:nvPicPr>
          <p:cNvPr id="12" name="Picture 11" descr="Firefighters actively working together to extinguish a blazing fire using a hose.">
            <a:extLst>
              <a:ext uri="{FF2B5EF4-FFF2-40B4-BE49-F238E27FC236}">
                <a16:creationId xmlns:a16="http://schemas.microsoft.com/office/drawing/2014/main" id="{7FECA9E8-8B44-9CBA-2B7B-6188540F0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62" y="1697736"/>
            <a:ext cx="3200400" cy="2060448"/>
          </a:xfrm>
          <a:prstGeom prst="rect">
            <a:avLst/>
          </a:prstGeom>
        </p:spPr>
      </p:pic>
      <p:pic>
        <p:nvPicPr>
          <p:cNvPr id="14" name="Picture 13" descr="Two sailors raising an American flag on a ship.">
            <a:extLst>
              <a:ext uri="{FF2B5EF4-FFF2-40B4-BE49-F238E27FC236}">
                <a16:creationId xmlns:a16="http://schemas.microsoft.com/office/drawing/2014/main" id="{5D8091A9-DD97-EECB-069A-2CB0C37965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97468" y="1697736"/>
            <a:ext cx="3200400" cy="2060448"/>
          </a:xfrm>
          <a:prstGeom prst="rect">
            <a:avLst/>
          </a:prstGeom>
        </p:spPr>
      </p:pic>
      <p:pic>
        <p:nvPicPr>
          <p:cNvPr id="15" name="Picture 14" descr="A group of sailors riding in an inflatable boat, cutting through the water at high speed.">
            <a:extLst>
              <a:ext uri="{FF2B5EF4-FFF2-40B4-BE49-F238E27FC236}">
                <a16:creationId xmlns:a16="http://schemas.microsoft.com/office/drawing/2014/main" id="{94654435-3712-4CBB-35A8-201C9467E0C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62717" y="1695196"/>
            <a:ext cx="3200400" cy="2060448"/>
          </a:xfrm>
          <a:prstGeom prst="rect">
            <a:avLst/>
          </a:prstGeom>
        </p:spPr>
      </p:pic>
      <p:pic>
        <p:nvPicPr>
          <p:cNvPr id="16" name="Picture 15" descr="Sailors in a classroom listening to a lecture.">
            <a:extLst>
              <a:ext uri="{FF2B5EF4-FFF2-40B4-BE49-F238E27FC236}">
                <a16:creationId xmlns:a16="http://schemas.microsoft.com/office/drawing/2014/main" id="{2C9A3325-A328-5FAD-ECAF-F26236B97E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8912" y="3984225"/>
            <a:ext cx="3200400" cy="2060448"/>
          </a:xfrm>
          <a:prstGeom prst="rect">
            <a:avLst/>
          </a:prstGeom>
        </p:spPr>
      </p:pic>
      <p:pic>
        <p:nvPicPr>
          <p:cNvPr id="17" name="Picture 16" descr="A group of Sailors operating a high power hose on a ship.">
            <a:extLst>
              <a:ext uri="{FF2B5EF4-FFF2-40B4-BE49-F238E27FC236}">
                <a16:creationId xmlns:a16="http://schemas.microsoft.com/office/drawing/2014/main" id="{7E25D9B4-0E87-74DE-8D3B-4BD466CFAE6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489318" y="3984225"/>
            <a:ext cx="3200400" cy="2060448"/>
          </a:xfrm>
          <a:prstGeom prst="rect">
            <a:avLst/>
          </a:prstGeom>
        </p:spPr>
      </p:pic>
      <p:pic>
        <p:nvPicPr>
          <p:cNvPr id="18" name="Picture 17" descr="Sailors gathered at a religious service, bowing their heads in prayer.">
            <a:extLst>
              <a:ext uri="{FF2B5EF4-FFF2-40B4-BE49-F238E27FC236}">
                <a16:creationId xmlns:a16="http://schemas.microsoft.com/office/drawing/2014/main" id="{7950CD70-AE9E-6B46-4036-D0A0CE213BD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574793" y="3996544"/>
            <a:ext cx="3200400" cy="2060448"/>
          </a:xfrm>
          <a:prstGeom prst="rect">
            <a:avLst/>
          </a:prstGeom>
        </p:spPr>
      </p:pic>
      <p:sp>
        <p:nvSpPr>
          <p:cNvPr id="2" name="Footer Placeholder 1">
            <a:extLst>
              <a:ext uri="{FF2B5EF4-FFF2-40B4-BE49-F238E27FC236}">
                <a16:creationId xmlns:a16="http://schemas.microsoft.com/office/drawing/2014/main" id="{416D6D35-24C6-409C-DE9D-859B8B411556}"/>
              </a:ext>
            </a:extLst>
          </p:cNvPr>
          <p:cNvSpPr>
            <a:spLocks noGrp="1"/>
          </p:cNvSpPr>
          <p:nvPr>
            <p:ph type="ftr" sz="quarter" idx="11"/>
          </p:nvPr>
        </p:nvSpPr>
        <p:spPr/>
        <p:txBody>
          <a:bodyPr/>
          <a:lstStyle/>
          <a:p>
            <a:r>
              <a:rPr lang="en-US" dirty="0"/>
              <a:t>UNCLASSIFIED</a:t>
            </a:r>
          </a:p>
        </p:txBody>
      </p:sp>
      <p:sp>
        <p:nvSpPr>
          <p:cNvPr id="3" name="Slide Number Placeholder 2">
            <a:extLst>
              <a:ext uri="{FF2B5EF4-FFF2-40B4-BE49-F238E27FC236}">
                <a16:creationId xmlns:a16="http://schemas.microsoft.com/office/drawing/2014/main" id="{3A3B6409-627E-BEE6-59CF-AFB67C5241D2}"/>
              </a:ext>
            </a:extLst>
          </p:cNvPr>
          <p:cNvSpPr>
            <a:spLocks noGrp="1"/>
          </p:cNvSpPr>
          <p:nvPr>
            <p:ph type="sldNum" sz="quarter" idx="12"/>
          </p:nvPr>
        </p:nvSpPr>
        <p:spPr/>
        <p:txBody>
          <a:bodyPr/>
          <a:lstStyle/>
          <a:p>
            <a:fld id="{92230763-09DA-4369-B759-4F3C13DCD774}" type="slidenum">
              <a:rPr lang="en-US" smtClean="0"/>
              <a:pPr/>
              <a:t>9</a:t>
            </a:fld>
            <a:endParaRPr lang="en-US" dirty="0"/>
          </a:p>
        </p:txBody>
      </p:sp>
    </p:spTree>
    <p:extLst>
      <p:ext uri="{BB962C8B-B14F-4D97-AF65-F5344CB8AC3E}">
        <p14:creationId xmlns:p14="http://schemas.microsoft.com/office/powerpoint/2010/main" val="385607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32dfc74-e0b5-4daa-9ee7-4ba3e36fc587">
      <Terms xmlns="http://schemas.microsoft.com/office/infopath/2007/PartnerControls"/>
    </lcf76f155ced4ddcb4097134ff3c332f>
    <TaxCatchAll xmlns="e900ce5a-78c9-4fc5-aa48-93cd2d8e143a" xsi:nil="true"/>
    <COEReview xmlns="532dfc74-e0b5-4daa-9ee7-4ba3e36fc58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938045327E6D41B9450E43D6527BFF" ma:contentTypeVersion="19" ma:contentTypeDescription="Create a new document." ma:contentTypeScope="" ma:versionID="aec57b88a7b49a9193620cf8c004400d">
  <xsd:schema xmlns:xsd="http://www.w3.org/2001/XMLSchema" xmlns:xs="http://www.w3.org/2001/XMLSchema" xmlns:p="http://schemas.microsoft.com/office/2006/metadata/properties" xmlns:ns2="532dfc74-e0b5-4daa-9ee7-4ba3e36fc587" xmlns:ns3="e900ce5a-78c9-4fc5-aa48-93cd2d8e143a" targetNamespace="http://schemas.microsoft.com/office/2006/metadata/properties" ma:root="true" ma:fieldsID="e6af066ee0944630f9a2b6933a484219" ns2:_="" ns3:_="">
    <xsd:import namespace="532dfc74-e0b5-4daa-9ee7-4ba3e36fc587"/>
    <xsd:import namespace="e900ce5a-78c9-4fc5-aa48-93cd2d8e14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COE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2dfc74-e0b5-4daa-9ee7-4ba3e36fc5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element name="COEReview" ma:index="23" nillable="true" ma:displayName="COE Review " ma:format="Dropdown" ma:internalName="COEReview">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00ce5a-78c9-4fc5-aa48-93cd2d8e14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3cf6a0f-a6d4-4456-8b04-d73015f46d8c}" ma:internalName="TaxCatchAll" ma:showField="CatchAllData" ma:web="e900ce5a-78c9-4fc5-aa48-93cd2d8e1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B48CB1-5093-41C5-9B86-13322C015942}">
  <ds:schemaRefs>
    <ds:schemaRef ds:uri="http://schemas.microsoft.com/office/2006/documentManagement/types"/>
    <ds:schemaRef ds:uri="http://purl.org/dc/terms/"/>
    <ds:schemaRef ds:uri="f5947f08-85db-4ee1-a9b9-13ee7128ed83"/>
    <ds:schemaRef ds:uri="http://schemas.microsoft.com/office/2006/metadata/properties"/>
    <ds:schemaRef ds:uri="http://schemas.microsoft.com/office/infopath/2007/PartnerControls"/>
    <ds:schemaRef ds:uri="http://schemas.openxmlformats.org/package/2006/metadata/core-properties"/>
    <ds:schemaRef ds:uri="febc2fcf-f21a-4f9e-9743-ec92e20456b4"/>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F1AC8F9C-29B5-48C4-A022-43BAAF04E597}"/>
</file>

<file path=customXml/itemProps3.xml><?xml version="1.0" encoding="utf-8"?>
<ds:datastoreItem xmlns:ds="http://schemas.openxmlformats.org/officeDocument/2006/customXml" ds:itemID="{B4D6DEC2-E753-4560-A50A-20537B77A301}">
  <ds:schemaRefs>
    <ds:schemaRef ds:uri="http://schemas.microsoft.com/sharepoint/v3/contenttype/forms"/>
  </ds:schemaRefs>
</ds:datastoreItem>
</file>

<file path=docMetadata/LabelInfo.xml><?xml version="1.0" encoding="utf-8"?>
<clbl:labelList xmlns:clbl="http://schemas.microsoft.com/office/2020/mipLabelMetadata">
  <clbl:label id="{3de9faa6-9fe1-49b3-9a08-227a296b54a6}" enabled="1" method="Privileged" siteId="{66d73691-ea97-48b1-95d5-e94f0a46b878}" removed="0"/>
  <clbl:label id="{e3333e00-c877-4b87-b6ad-45e942de1750}" enabled="0" method="" siteId="{e3333e00-c877-4b87-b6ad-45e942de1750}" removed="1"/>
</clbl:labelList>
</file>

<file path=docProps/app.xml><?xml version="1.0" encoding="utf-8"?>
<Properties xmlns="http://schemas.openxmlformats.org/officeDocument/2006/extended-properties" xmlns:vt="http://schemas.openxmlformats.org/officeDocument/2006/docPropsVTypes">
  <Template/>
  <TotalTime>484</TotalTime>
  <Words>2434</Words>
  <Application>Microsoft Office PowerPoint</Application>
  <PresentationFormat>Widescreen</PresentationFormat>
  <Paragraphs>272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Welcome</vt:lpstr>
      <vt:lpstr>Introduction</vt:lpstr>
      <vt:lpstr>Learning Objective</vt:lpstr>
      <vt:lpstr>Energy Management</vt:lpstr>
      <vt:lpstr>Get in the Zone</vt:lpstr>
      <vt:lpstr>Different Energy Levels</vt:lpstr>
      <vt:lpstr>Psyching Up and Winding Down</vt:lpstr>
      <vt:lpstr>Energy Management and the Warrior Mindset</vt:lpstr>
      <vt:lpstr>Energy Management Activity</vt:lpstr>
      <vt:lpstr>Call to Action</vt:lpstr>
      <vt:lpstr>Warrior Toughness QR Code</vt:lpstr>
      <vt:lpstr>References</vt:lpstr>
      <vt:lpstr>Glossary</vt:lpstr>
    </vt:vector>
  </TitlesOfParts>
  <Company>OPNAV N17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Management</dc:title>
  <dc:subject>Energy Management</dc:subject>
  <dc:creator>USN</dc:creator>
  <cp:lastModifiedBy>DiGangi, Holly [USA]</cp:lastModifiedBy>
  <cp:revision>33</cp:revision>
  <cp:lastPrinted>2025-04-02T14:27:04Z</cp:lastPrinted>
  <dcterms:created xsi:type="dcterms:W3CDTF">2024-12-04T17:45:42Z</dcterms:created>
  <dcterms:modified xsi:type="dcterms:W3CDTF">2026-04-16T15:07:22Z</dcterms:modified>
  <cp:category>Warrior Toughness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0x010100F9938045327E6D41B9450E43D6527BFF</vt:lpwstr>
  </property>
  <property fmtid="{D5CDD505-2E9C-101B-9397-08002B2CF9AE}" pid="3" name="MediaServiceImageTags">
    <vt:lpwstr/>
  </property>
</Properties>
</file>